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29"/>
  </p:notesMasterIdLst>
  <p:sldIdLst>
    <p:sldId id="257" r:id="rId6"/>
    <p:sldId id="258" r:id="rId7"/>
    <p:sldId id="259" r:id="rId8"/>
    <p:sldId id="279" r:id="rId9"/>
    <p:sldId id="283" r:id="rId10"/>
    <p:sldId id="284" r:id="rId11"/>
    <p:sldId id="264" r:id="rId12"/>
    <p:sldId id="260" r:id="rId13"/>
    <p:sldId id="265" r:id="rId14"/>
    <p:sldId id="266" r:id="rId15"/>
    <p:sldId id="280" r:id="rId16"/>
    <p:sldId id="285" r:id="rId17"/>
    <p:sldId id="286" r:id="rId18"/>
    <p:sldId id="287" r:id="rId19"/>
    <p:sldId id="277" r:id="rId20"/>
    <p:sldId id="289" r:id="rId21"/>
    <p:sldId id="290" r:id="rId22"/>
    <p:sldId id="288" r:id="rId23"/>
    <p:sldId id="276" r:id="rId24"/>
    <p:sldId id="281" r:id="rId25"/>
    <p:sldId id="291" r:id="rId26"/>
    <p:sldId id="292" r:id="rId27"/>
    <p:sldId id="26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B587"/>
    <a:srgbClr val="A39D6F"/>
    <a:srgbClr val="C15A2D"/>
    <a:srgbClr val="D16138"/>
    <a:srgbClr val="D28665"/>
    <a:srgbClr val="434343"/>
    <a:srgbClr val="000000"/>
    <a:srgbClr val="ED7D31"/>
    <a:srgbClr val="D0643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739990-856C-439A-8C9A-3C494E2D2E8B}" type="datetimeFigureOut">
              <a:rPr lang="en-US" smtClean="0"/>
              <a:t>9/28/2021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FE87C8-D874-4C96-95FB-13C740C5B6EC}" type="slidenum">
              <a:rPr lang="en-US" smtClean="0"/>
              <a:t>‹Nr.›</a:t>
            </a:fld>
            <a:endParaRPr lang="en-US"/>
          </a:p>
        </p:txBody>
      </p:sp>
    </p:spTree>
    <p:extLst>
      <p:ext uri="{BB962C8B-B14F-4D97-AF65-F5344CB8AC3E}">
        <p14:creationId xmlns:p14="http://schemas.microsoft.com/office/powerpoint/2010/main" val="3053329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de-DE"/>
              <a:t>Presented by Ismail</a:t>
            </a:r>
            <a:endParaRPr/>
          </a:p>
        </p:txBody>
      </p:sp>
      <p:sp>
        <p:nvSpPr>
          <p:cNvPr id="155" name="Google Shape;155;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99" name="Google Shape;1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10</a:t>
            </a:fld>
            <a:endParaRPr/>
          </a:p>
        </p:txBody>
      </p:sp>
    </p:spTree>
    <p:extLst>
      <p:ext uri="{BB962C8B-B14F-4D97-AF65-F5344CB8AC3E}">
        <p14:creationId xmlns:p14="http://schemas.microsoft.com/office/powerpoint/2010/main" val="2803864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99" name="Google Shape;1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11</a:t>
            </a:fld>
            <a:endParaRPr/>
          </a:p>
        </p:txBody>
      </p:sp>
    </p:spTree>
    <p:extLst>
      <p:ext uri="{BB962C8B-B14F-4D97-AF65-F5344CB8AC3E}">
        <p14:creationId xmlns:p14="http://schemas.microsoft.com/office/powerpoint/2010/main" val="3503409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99" name="Google Shape;1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12</a:t>
            </a:fld>
            <a:endParaRPr/>
          </a:p>
        </p:txBody>
      </p:sp>
    </p:spTree>
    <p:extLst>
      <p:ext uri="{BB962C8B-B14F-4D97-AF65-F5344CB8AC3E}">
        <p14:creationId xmlns:p14="http://schemas.microsoft.com/office/powerpoint/2010/main" val="14261457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99" name="Google Shape;1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13</a:t>
            </a:fld>
            <a:endParaRPr/>
          </a:p>
        </p:txBody>
      </p:sp>
    </p:spTree>
    <p:extLst>
      <p:ext uri="{BB962C8B-B14F-4D97-AF65-F5344CB8AC3E}">
        <p14:creationId xmlns:p14="http://schemas.microsoft.com/office/powerpoint/2010/main" val="9888441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99" name="Google Shape;1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14</a:t>
            </a:fld>
            <a:endParaRPr/>
          </a:p>
        </p:txBody>
      </p:sp>
    </p:spTree>
    <p:extLst>
      <p:ext uri="{BB962C8B-B14F-4D97-AF65-F5344CB8AC3E}">
        <p14:creationId xmlns:p14="http://schemas.microsoft.com/office/powerpoint/2010/main" val="35695428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g33e13d9a7e_0_2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4" name="Google Shape;454;g33e13d9a7e_0_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g33e13d9a7e_0_2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4" name="Google Shape;454;g33e13d9a7e_0_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364975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g33e13d9a7e_0_2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4" name="Google Shape;454;g33e13d9a7e_0_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1533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g33e13d9a7e_0_2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4" name="Google Shape;454;g33e13d9a7e_0_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73637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33e13d9a7e_0_5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33e13d9a7e_0_5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71" name="Google Shape;171;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99" name="Google Shape;1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20</a:t>
            </a:fld>
            <a:endParaRPr/>
          </a:p>
        </p:txBody>
      </p:sp>
    </p:spTree>
    <p:extLst>
      <p:ext uri="{BB962C8B-B14F-4D97-AF65-F5344CB8AC3E}">
        <p14:creationId xmlns:p14="http://schemas.microsoft.com/office/powerpoint/2010/main" val="4251685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99" name="Google Shape;1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21</a:t>
            </a:fld>
            <a:endParaRPr/>
          </a:p>
        </p:txBody>
      </p:sp>
    </p:spTree>
    <p:extLst>
      <p:ext uri="{BB962C8B-B14F-4D97-AF65-F5344CB8AC3E}">
        <p14:creationId xmlns:p14="http://schemas.microsoft.com/office/powerpoint/2010/main" val="5415525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99" name="Google Shape;1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22</a:t>
            </a:fld>
            <a:endParaRPr/>
          </a:p>
        </p:txBody>
      </p:sp>
    </p:spTree>
    <p:extLst>
      <p:ext uri="{BB962C8B-B14F-4D97-AF65-F5344CB8AC3E}">
        <p14:creationId xmlns:p14="http://schemas.microsoft.com/office/powerpoint/2010/main" val="9740109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Michael</a:t>
            </a:r>
            <a:endParaRPr/>
          </a:p>
          <a:p>
            <a:pPr marL="0" lvl="0" indent="0" algn="l" rtl="0">
              <a:spcBef>
                <a:spcPts val="0"/>
              </a:spcBef>
              <a:spcAft>
                <a:spcPts val="0"/>
              </a:spcAft>
              <a:buNone/>
            </a:pPr>
            <a:endParaRPr/>
          </a:p>
        </p:txBody>
      </p:sp>
      <p:sp>
        <p:nvSpPr>
          <p:cNvPr id="253" name="Google Shape;253;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23</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99" name="Google Shape;1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g33e13d9a7e_0_4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1" name="Google Shape;541;g33e13d9a7e_0_4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5158d5a3ec_0_2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5158d5a3ec_0_2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g33e13d9a7e_0_7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1" name="Google Shape;591;g33e13d9a7e_0_7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99" name="Google Shape;1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7</a:t>
            </a:fld>
            <a:endParaRPr/>
          </a:p>
        </p:txBody>
      </p:sp>
    </p:spTree>
    <p:extLst>
      <p:ext uri="{BB962C8B-B14F-4D97-AF65-F5344CB8AC3E}">
        <p14:creationId xmlns:p14="http://schemas.microsoft.com/office/powerpoint/2010/main" val="3822759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99" name="Google Shape;1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de-DE"/>
              <a:t>Presented by Ismail</a:t>
            </a:r>
            <a:endParaRPr/>
          </a:p>
          <a:p>
            <a:pPr marL="0" lvl="0" indent="0" algn="l" rtl="0">
              <a:spcBef>
                <a:spcPts val="0"/>
              </a:spcBef>
              <a:spcAft>
                <a:spcPts val="0"/>
              </a:spcAft>
              <a:buNone/>
            </a:pPr>
            <a:endParaRPr/>
          </a:p>
        </p:txBody>
      </p:sp>
      <p:sp>
        <p:nvSpPr>
          <p:cNvPr id="199" name="Google Shape;1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9</a:t>
            </a:fld>
            <a:endParaRPr/>
          </a:p>
        </p:txBody>
      </p:sp>
    </p:spTree>
    <p:extLst>
      <p:ext uri="{BB962C8B-B14F-4D97-AF65-F5344CB8AC3E}">
        <p14:creationId xmlns:p14="http://schemas.microsoft.com/office/powerpoint/2010/main" val="3287098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jp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07381-2B89-463A-BCB5-37AEB043F4C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ABA44EE-2593-4524-87B8-76CF6D8DE3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2E2CF97-1549-489B-92E8-0036B31F7F23}"/>
              </a:ext>
            </a:extLst>
          </p:cNvPr>
          <p:cNvSpPr>
            <a:spLocks noGrp="1"/>
          </p:cNvSpPr>
          <p:nvPr>
            <p:ph type="dt" sz="half" idx="10"/>
          </p:nvPr>
        </p:nvSpPr>
        <p:spPr/>
        <p:txBody>
          <a:bodyPr/>
          <a:lstStyle/>
          <a:p>
            <a:fld id="{1D3E2772-7F22-4347-BD82-72C70F17ED30}" type="datetimeFigureOut">
              <a:rPr lang="en-US" smtClean="0"/>
              <a:t>9/28/2021</a:t>
            </a:fld>
            <a:endParaRPr lang="en-US"/>
          </a:p>
        </p:txBody>
      </p:sp>
      <p:sp>
        <p:nvSpPr>
          <p:cNvPr id="5" name="Footer Placeholder 4">
            <a:extLst>
              <a:ext uri="{FF2B5EF4-FFF2-40B4-BE49-F238E27FC236}">
                <a16:creationId xmlns:a16="http://schemas.microsoft.com/office/drawing/2014/main" id="{DC534917-08A6-4B8B-8CF7-9CA43D2225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090C35-E63E-49FD-9196-036613CB6149}"/>
              </a:ext>
            </a:extLst>
          </p:cNvPr>
          <p:cNvSpPr>
            <a:spLocks noGrp="1"/>
          </p:cNvSpPr>
          <p:nvPr>
            <p:ph type="sldNum" sz="quarter" idx="12"/>
          </p:nvPr>
        </p:nvSpPr>
        <p:spPr/>
        <p:txBody>
          <a:bodyPr/>
          <a:lstStyle/>
          <a:p>
            <a:fld id="{538A8BB5-3811-49BD-814B-6630498B37A8}" type="slidenum">
              <a:rPr lang="en-US" smtClean="0"/>
              <a:t>‹Nr.›</a:t>
            </a:fld>
            <a:endParaRPr lang="en-US"/>
          </a:p>
        </p:txBody>
      </p:sp>
    </p:spTree>
    <p:extLst>
      <p:ext uri="{BB962C8B-B14F-4D97-AF65-F5344CB8AC3E}">
        <p14:creationId xmlns:p14="http://schemas.microsoft.com/office/powerpoint/2010/main" val="169054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3A4E0-D388-420F-A2B3-0B54234B086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BDFD855-B88B-4755-B755-6FD689FC0D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A92B78-6D69-45C0-B3E2-5DB9C74DE3B4}"/>
              </a:ext>
            </a:extLst>
          </p:cNvPr>
          <p:cNvSpPr>
            <a:spLocks noGrp="1"/>
          </p:cNvSpPr>
          <p:nvPr>
            <p:ph type="dt" sz="half" idx="10"/>
          </p:nvPr>
        </p:nvSpPr>
        <p:spPr/>
        <p:txBody>
          <a:bodyPr/>
          <a:lstStyle/>
          <a:p>
            <a:fld id="{1D3E2772-7F22-4347-BD82-72C70F17ED30}" type="datetimeFigureOut">
              <a:rPr lang="en-US" smtClean="0"/>
              <a:t>9/28/2021</a:t>
            </a:fld>
            <a:endParaRPr lang="en-US"/>
          </a:p>
        </p:txBody>
      </p:sp>
      <p:sp>
        <p:nvSpPr>
          <p:cNvPr id="5" name="Footer Placeholder 4">
            <a:extLst>
              <a:ext uri="{FF2B5EF4-FFF2-40B4-BE49-F238E27FC236}">
                <a16:creationId xmlns:a16="http://schemas.microsoft.com/office/drawing/2014/main" id="{C262E767-D817-42E5-8C81-7CA0B27723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8DD128-95D9-4B84-91ED-79D9549E4CDF}"/>
              </a:ext>
            </a:extLst>
          </p:cNvPr>
          <p:cNvSpPr>
            <a:spLocks noGrp="1"/>
          </p:cNvSpPr>
          <p:nvPr>
            <p:ph type="sldNum" sz="quarter" idx="12"/>
          </p:nvPr>
        </p:nvSpPr>
        <p:spPr/>
        <p:txBody>
          <a:bodyPr/>
          <a:lstStyle/>
          <a:p>
            <a:fld id="{538A8BB5-3811-49BD-814B-6630498B37A8}" type="slidenum">
              <a:rPr lang="en-US" smtClean="0"/>
              <a:t>‹Nr.›</a:t>
            </a:fld>
            <a:endParaRPr lang="en-US"/>
          </a:p>
        </p:txBody>
      </p:sp>
    </p:spTree>
    <p:extLst>
      <p:ext uri="{BB962C8B-B14F-4D97-AF65-F5344CB8AC3E}">
        <p14:creationId xmlns:p14="http://schemas.microsoft.com/office/powerpoint/2010/main" val="3856209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FD9349-BD2A-4331-80F6-FF4C12E6785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53BC1EB-63FA-42A5-BB76-BDDC5F11148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A1E405-8447-4AD5-AF5D-256067AEEA16}"/>
              </a:ext>
            </a:extLst>
          </p:cNvPr>
          <p:cNvSpPr>
            <a:spLocks noGrp="1"/>
          </p:cNvSpPr>
          <p:nvPr>
            <p:ph type="dt" sz="half" idx="10"/>
          </p:nvPr>
        </p:nvSpPr>
        <p:spPr/>
        <p:txBody>
          <a:bodyPr/>
          <a:lstStyle/>
          <a:p>
            <a:fld id="{1D3E2772-7F22-4347-BD82-72C70F17ED30}" type="datetimeFigureOut">
              <a:rPr lang="en-US" smtClean="0"/>
              <a:t>9/28/2021</a:t>
            </a:fld>
            <a:endParaRPr lang="en-US"/>
          </a:p>
        </p:txBody>
      </p:sp>
      <p:sp>
        <p:nvSpPr>
          <p:cNvPr id="5" name="Footer Placeholder 4">
            <a:extLst>
              <a:ext uri="{FF2B5EF4-FFF2-40B4-BE49-F238E27FC236}">
                <a16:creationId xmlns:a16="http://schemas.microsoft.com/office/drawing/2014/main" id="{3C28A57A-B63E-4C69-BD0C-EB3FB704B1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BF9988-1BD8-4776-8AA6-35E864B8B01E}"/>
              </a:ext>
            </a:extLst>
          </p:cNvPr>
          <p:cNvSpPr>
            <a:spLocks noGrp="1"/>
          </p:cNvSpPr>
          <p:nvPr>
            <p:ph type="sldNum" sz="quarter" idx="12"/>
          </p:nvPr>
        </p:nvSpPr>
        <p:spPr/>
        <p:txBody>
          <a:bodyPr/>
          <a:lstStyle/>
          <a:p>
            <a:fld id="{538A8BB5-3811-49BD-814B-6630498B37A8}" type="slidenum">
              <a:rPr lang="en-US" smtClean="0"/>
              <a:t>‹Nr.›</a:t>
            </a:fld>
            <a:endParaRPr lang="en-US"/>
          </a:p>
        </p:txBody>
      </p:sp>
    </p:spTree>
    <p:extLst>
      <p:ext uri="{BB962C8B-B14F-4D97-AF65-F5344CB8AC3E}">
        <p14:creationId xmlns:p14="http://schemas.microsoft.com/office/powerpoint/2010/main" val="883139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el und Inhalt">
  <p:cSld name="Titel und Inhalt">
    <p:spTree>
      <p:nvGrpSpPr>
        <p:cNvPr id="1" name="Shape 27"/>
        <p:cNvGrpSpPr/>
        <p:nvPr/>
      </p:nvGrpSpPr>
      <p:grpSpPr>
        <a:xfrm>
          <a:off x="0" y="0"/>
          <a:ext cx="0" cy="0"/>
          <a:chOff x="0" y="0"/>
          <a:chExt cx="0" cy="0"/>
        </a:xfrm>
      </p:grpSpPr>
      <p:sp>
        <p:nvSpPr>
          <p:cNvPr id="28" name="Google Shape;28;p11"/>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48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1"/>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0" name="Google Shape;30;p11"/>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1"/>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1"/>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pic>
        <p:nvPicPr>
          <p:cNvPr id="33" name="Google Shape;33;p11"/>
          <p:cNvPicPr preferRelativeResize="0"/>
          <p:nvPr/>
        </p:nvPicPr>
        <p:blipFill rotWithShape="1">
          <a:blip r:embed="rId2">
            <a:alphaModFix/>
          </a:blip>
          <a:srcRect/>
          <a:stretch/>
        </p:blipFill>
        <p:spPr>
          <a:xfrm>
            <a:off x="10369622" y="5045725"/>
            <a:ext cx="1822378" cy="1253796"/>
          </a:xfrm>
          <a:prstGeom prst="rect">
            <a:avLst/>
          </a:prstGeom>
          <a:noFill/>
          <a:ln>
            <a:noFill/>
          </a:ln>
        </p:spPr>
      </p:pic>
      <p:pic>
        <p:nvPicPr>
          <p:cNvPr id="34" name="Google Shape;34;p11"/>
          <p:cNvPicPr preferRelativeResize="0"/>
          <p:nvPr/>
        </p:nvPicPr>
        <p:blipFill rotWithShape="1">
          <a:blip r:embed="rId3">
            <a:alphaModFix/>
          </a:blip>
          <a:srcRect/>
          <a:stretch/>
        </p:blipFill>
        <p:spPr>
          <a:xfrm rot="3282059">
            <a:off x="584667" y="1139492"/>
            <a:ext cx="580707" cy="518574"/>
          </a:xfrm>
          <a:prstGeom prst="rect">
            <a:avLst/>
          </a:prstGeom>
          <a:noFill/>
          <a:ln>
            <a:noFill/>
          </a:ln>
        </p:spPr>
      </p:pic>
      <p:pic>
        <p:nvPicPr>
          <p:cNvPr id="35" name="Google Shape;35;p11"/>
          <p:cNvPicPr preferRelativeResize="0"/>
          <p:nvPr/>
        </p:nvPicPr>
        <p:blipFill rotWithShape="1">
          <a:blip r:embed="rId4">
            <a:alphaModFix/>
          </a:blip>
          <a:srcRect/>
          <a:stretch/>
        </p:blipFill>
        <p:spPr>
          <a:xfrm>
            <a:off x="9973889" y="1413281"/>
            <a:ext cx="1295220" cy="324079"/>
          </a:xfrm>
          <a:prstGeom prst="rect">
            <a:avLst/>
          </a:prstGeom>
          <a:noFill/>
          <a:ln>
            <a:noFill/>
          </a:ln>
        </p:spPr>
      </p:pic>
      <p:pic>
        <p:nvPicPr>
          <p:cNvPr id="36" name="Google Shape;36;p11" descr="Ein Bild, das Text, Visitenkarte enthält.&#10;&#10;Automatisch generierte Beschreibung"/>
          <p:cNvPicPr preferRelativeResize="0"/>
          <p:nvPr/>
        </p:nvPicPr>
        <p:blipFill rotWithShape="1">
          <a:blip r:embed="rId5">
            <a:alphaModFix/>
          </a:blip>
          <a:srcRect/>
          <a:stretch/>
        </p:blipFill>
        <p:spPr>
          <a:xfrm>
            <a:off x="8752681" y="963761"/>
            <a:ext cx="1107779" cy="773599"/>
          </a:xfrm>
          <a:prstGeom prst="rect">
            <a:avLst/>
          </a:prstGeom>
          <a:noFill/>
          <a:ln>
            <a:noFill/>
          </a:ln>
        </p:spPr>
      </p:pic>
    </p:spTree>
    <p:extLst>
      <p:ext uri="{BB962C8B-B14F-4D97-AF65-F5344CB8AC3E}">
        <p14:creationId xmlns:p14="http://schemas.microsoft.com/office/powerpoint/2010/main" val="29900502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Four columns 1">
  <p:cSld name="Four columns 1">
    <p:spTree>
      <p:nvGrpSpPr>
        <p:cNvPr id="1" name="Shape 31"/>
        <p:cNvGrpSpPr/>
        <p:nvPr/>
      </p:nvGrpSpPr>
      <p:grpSpPr>
        <a:xfrm>
          <a:off x="0" y="0"/>
          <a:ext cx="0" cy="0"/>
          <a:chOff x="0" y="0"/>
          <a:chExt cx="0" cy="0"/>
        </a:xfrm>
      </p:grpSpPr>
      <p:sp>
        <p:nvSpPr>
          <p:cNvPr id="32" name="Google Shape;32;p5"/>
          <p:cNvSpPr txBox="1">
            <a:spLocks noGrp="1"/>
          </p:cNvSpPr>
          <p:nvPr>
            <p:ph type="ctrTitle"/>
          </p:nvPr>
        </p:nvSpPr>
        <p:spPr>
          <a:xfrm>
            <a:off x="842500" y="1122700"/>
            <a:ext cx="38284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33" name="Google Shape;33;p5"/>
          <p:cNvSpPr txBox="1">
            <a:spLocks noGrp="1"/>
          </p:cNvSpPr>
          <p:nvPr>
            <p:ph type="subTitle" idx="1"/>
          </p:nvPr>
        </p:nvSpPr>
        <p:spPr>
          <a:xfrm>
            <a:off x="842512" y="1881121"/>
            <a:ext cx="3307600" cy="71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34" name="Google Shape;34;p5"/>
          <p:cNvSpPr txBox="1">
            <a:spLocks noGrp="1"/>
          </p:cNvSpPr>
          <p:nvPr>
            <p:ph type="ctrTitle" idx="2"/>
          </p:nvPr>
        </p:nvSpPr>
        <p:spPr>
          <a:xfrm>
            <a:off x="5618219" y="1122700"/>
            <a:ext cx="35972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35" name="Google Shape;35;p5"/>
          <p:cNvSpPr txBox="1">
            <a:spLocks noGrp="1"/>
          </p:cNvSpPr>
          <p:nvPr>
            <p:ph type="subTitle" idx="3"/>
          </p:nvPr>
        </p:nvSpPr>
        <p:spPr>
          <a:xfrm>
            <a:off x="5618219" y="1881121"/>
            <a:ext cx="3448000" cy="99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36" name="Google Shape;36;p5"/>
          <p:cNvSpPr txBox="1">
            <a:spLocks noGrp="1"/>
          </p:cNvSpPr>
          <p:nvPr>
            <p:ph type="ctrTitle" idx="4"/>
          </p:nvPr>
        </p:nvSpPr>
        <p:spPr>
          <a:xfrm>
            <a:off x="842511" y="4442569"/>
            <a:ext cx="38284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37" name="Google Shape;37;p5"/>
          <p:cNvSpPr txBox="1">
            <a:spLocks noGrp="1"/>
          </p:cNvSpPr>
          <p:nvPr>
            <p:ph type="subTitle" idx="5"/>
          </p:nvPr>
        </p:nvSpPr>
        <p:spPr>
          <a:xfrm>
            <a:off x="842512" y="5218944"/>
            <a:ext cx="3307600" cy="1261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38" name="Google Shape;38;p5"/>
          <p:cNvSpPr txBox="1">
            <a:spLocks noGrp="1"/>
          </p:cNvSpPr>
          <p:nvPr>
            <p:ph type="ctrTitle" idx="6"/>
          </p:nvPr>
        </p:nvSpPr>
        <p:spPr>
          <a:xfrm rot="5400000">
            <a:off x="8913916" y="2195027"/>
            <a:ext cx="38844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
        <p:nvSpPr>
          <p:cNvPr id="39" name="Google Shape;39;p5"/>
          <p:cNvSpPr txBox="1">
            <a:spLocks noGrp="1"/>
          </p:cNvSpPr>
          <p:nvPr>
            <p:ph type="ctrTitle" idx="7"/>
          </p:nvPr>
        </p:nvSpPr>
        <p:spPr>
          <a:xfrm>
            <a:off x="5618219" y="4442579"/>
            <a:ext cx="34480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40" name="Google Shape;40;p5"/>
          <p:cNvSpPr txBox="1">
            <a:spLocks noGrp="1"/>
          </p:cNvSpPr>
          <p:nvPr>
            <p:ph type="subTitle" idx="8"/>
          </p:nvPr>
        </p:nvSpPr>
        <p:spPr>
          <a:xfrm>
            <a:off x="5618219" y="5218944"/>
            <a:ext cx="3448000" cy="99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Tree>
    <p:extLst>
      <p:ext uri="{BB962C8B-B14F-4D97-AF65-F5344CB8AC3E}">
        <p14:creationId xmlns:p14="http://schemas.microsoft.com/office/powerpoint/2010/main" val="3553141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redits">
  <p:cSld name="Credits">
    <p:spTree>
      <p:nvGrpSpPr>
        <p:cNvPr id="1" name="Shape 108"/>
        <p:cNvGrpSpPr/>
        <p:nvPr/>
      </p:nvGrpSpPr>
      <p:grpSpPr>
        <a:xfrm>
          <a:off x="0" y="0"/>
          <a:ext cx="0" cy="0"/>
          <a:chOff x="0" y="0"/>
          <a:chExt cx="0" cy="0"/>
        </a:xfrm>
      </p:grpSpPr>
      <p:sp>
        <p:nvSpPr>
          <p:cNvPr id="109" name="Google Shape;109;p20"/>
          <p:cNvSpPr txBox="1">
            <a:spLocks noGrp="1"/>
          </p:cNvSpPr>
          <p:nvPr>
            <p:ph type="body" idx="1"/>
          </p:nvPr>
        </p:nvSpPr>
        <p:spPr>
          <a:xfrm>
            <a:off x="856067" y="2846400"/>
            <a:ext cx="7077600" cy="1968000"/>
          </a:xfrm>
          <a:prstGeom prst="rect">
            <a:avLst/>
          </a:prstGeom>
        </p:spPr>
        <p:txBody>
          <a:bodyPr spcFirstLastPara="1" wrap="square" lIns="91425" tIns="91425" rIns="91425" bIns="91425" anchor="t" anchorCtr="0">
            <a:noAutofit/>
          </a:bodyPr>
          <a:lstStyle>
            <a:lvl1pPr marL="609585" lvl="0" indent="-406390" rtl="0">
              <a:spcBef>
                <a:spcPts val="0"/>
              </a:spcBef>
              <a:spcAft>
                <a:spcPts val="0"/>
              </a:spcAft>
              <a:buClr>
                <a:srgbClr val="000000"/>
              </a:buClr>
              <a:buSzPts val="1200"/>
              <a:buChar char="●"/>
              <a:defRPr>
                <a:solidFill>
                  <a:srgbClr val="000000"/>
                </a:solidFill>
              </a:defRPr>
            </a:lvl1pPr>
            <a:lvl2pPr marL="1219170" lvl="1" indent="-406390" rtl="0">
              <a:spcBef>
                <a:spcPts val="2133"/>
              </a:spcBef>
              <a:spcAft>
                <a:spcPts val="0"/>
              </a:spcAft>
              <a:buClr>
                <a:srgbClr val="000000"/>
              </a:buClr>
              <a:buSzPts val="1200"/>
              <a:buChar char="○"/>
              <a:defRPr>
                <a:solidFill>
                  <a:srgbClr val="000000"/>
                </a:solidFill>
              </a:defRPr>
            </a:lvl2pPr>
            <a:lvl3pPr marL="1828754" lvl="2" indent="-406390" rtl="0">
              <a:spcBef>
                <a:spcPts val="2133"/>
              </a:spcBef>
              <a:spcAft>
                <a:spcPts val="0"/>
              </a:spcAft>
              <a:buClr>
                <a:srgbClr val="000000"/>
              </a:buClr>
              <a:buSzPts val="1200"/>
              <a:buChar char="■"/>
              <a:defRPr>
                <a:solidFill>
                  <a:srgbClr val="000000"/>
                </a:solidFill>
              </a:defRPr>
            </a:lvl3pPr>
            <a:lvl4pPr marL="2438339" lvl="3" indent="-406390" rtl="0">
              <a:spcBef>
                <a:spcPts val="2133"/>
              </a:spcBef>
              <a:spcAft>
                <a:spcPts val="0"/>
              </a:spcAft>
              <a:buClr>
                <a:srgbClr val="000000"/>
              </a:buClr>
              <a:buSzPts val="1200"/>
              <a:buChar char="●"/>
              <a:defRPr>
                <a:solidFill>
                  <a:srgbClr val="000000"/>
                </a:solidFill>
              </a:defRPr>
            </a:lvl4pPr>
            <a:lvl5pPr marL="3047924" lvl="4" indent="-406390" rtl="0">
              <a:spcBef>
                <a:spcPts val="2133"/>
              </a:spcBef>
              <a:spcAft>
                <a:spcPts val="0"/>
              </a:spcAft>
              <a:buClr>
                <a:srgbClr val="000000"/>
              </a:buClr>
              <a:buSzPts val="1200"/>
              <a:buChar char="○"/>
              <a:defRPr>
                <a:solidFill>
                  <a:srgbClr val="000000"/>
                </a:solidFill>
              </a:defRPr>
            </a:lvl5pPr>
            <a:lvl6pPr marL="3657509" lvl="5" indent="-406390" rtl="0">
              <a:spcBef>
                <a:spcPts val="2133"/>
              </a:spcBef>
              <a:spcAft>
                <a:spcPts val="0"/>
              </a:spcAft>
              <a:buClr>
                <a:srgbClr val="000000"/>
              </a:buClr>
              <a:buSzPts val="1200"/>
              <a:buChar char="■"/>
              <a:defRPr>
                <a:solidFill>
                  <a:srgbClr val="000000"/>
                </a:solidFill>
              </a:defRPr>
            </a:lvl6pPr>
            <a:lvl7pPr marL="4267093" lvl="6" indent="-406390" rtl="0">
              <a:spcBef>
                <a:spcPts val="2133"/>
              </a:spcBef>
              <a:spcAft>
                <a:spcPts val="0"/>
              </a:spcAft>
              <a:buClr>
                <a:srgbClr val="000000"/>
              </a:buClr>
              <a:buSzPts val="1200"/>
              <a:buChar char="●"/>
              <a:defRPr>
                <a:solidFill>
                  <a:srgbClr val="000000"/>
                </a:solidFill>
              </a:defRPr>
            </a:lvl7pPr>
            <a:lvl8pPr marL="4876678" lvl="7" indent="-406390" rtl="0">
              <a:spcBef>
                <a:spcPts val="2133"/>
              </a:spcBef>
              <a:spcAft>
                <a:spcPts val="0"/>
              </a:spcAft>
              <a:buClr>
                <a:srgbClr val="000000"/>
              </a:buClr>
              <a:buSzPts val="1200"/>
              <a:buChar char="○"/>
              <a:defRPr>
                <a:solidFill>
                  <a:srgbClr val="000000"/>
                </a:solidFill>
              </a:defRPr>
            </a:lvl8pPr>
            <a:lvl9pPr marL="5486263" lvl="8" indent="-406390" rtl="0">
              <a:spcBef>
                <a:spcPts val="2133"/>
              </a:spcBef>
              <a:spcAft>
                <a:spcPts val="2133"/>
              </a:spcAft>
              <a:buClr>
                <a:srgbClr val="000000"/>
              </a:buClr>
              <a:buSzPts val="1200"/>
              <a:buChar char="■"/>
              <a:defRPr>
                <a:solidFill>
                  <a:srgbClr val="000000"/>
                </a:solidFill>
              </a:defRPr>
            </a:lvl9pPr>
          </a:lstStyle>
          <a:p>
            <a:endParaRPr/>
          </a:p>
        </p:txBody>
      </p:sp>
      <p:sp>
        <p:nvSpPr>
          <p:cNvPr id="110" name="Google Shape;110;p20"/>
          <p:cNvSpPr txBox="1">
            <a:spLocks noGrp="1"/>
          </p:cNvSpPr>
          <p:nvPr>
            <p:ph type="ctrTitle"/>
          </p:nvPr>
        </p:nvSpPr>
        <p:spPr>
          <a:xfrm rot="5400000">
            <a:off x="9230812" y="1876664"/>
            <a:ext cx="32664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Tree>
    <p:extLst>
      <p:ext uri="{BB962C8B-B14F-4D97-AF65-F5344CB8AC3E}">
        <p14:creationId xmlns:p14="http://schemas.microsoft.com/office/powerpoint/2010/main" val="28611764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lumns 2">
  <p:cSld name="Two columns 2">
    <p:spTree>
      <p:nvGrpSpPr>
        <p:cNvPr id="1" name="Shape 99"/>
        <p:cNvGrpSpPr/>
        <p:nvPr/>
      </p:nvGrpSpPr>
      <p:grpSpPr>
        <a:xfrm>
          <a:off x="0" y="0"/>
          <a:ext cx="0" cy="0"/>
          <a:chOff x="0" y="0"/>
          <a:chExt cx="0" cy="0"/>
        </a:xfrm>
      </p:grpSpPr>
      <p:sp>
        <p:nvSpPr>
          <p:cNvPr id="100" name="Google Shape;100;p18"/>
          <p:cNvSpPr txBox="1">
            <a:spLocks noGrp="1"/>
          </p:cNvSpPr>
          <p:nvPr>
            <p:ph type="ctrTitle"/>
          </p:nvPr>
        </p:nvSpPr>
        <p:spPr>
          <a:xfrm rot="5400000">
            <a:off x="9147949" y="1876664"/>
            <a:ext cx="32664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
        <p:nvSpPr>
          <p:cNvPr id="101" name="Google Shape;101;p18"/>
          <p:cNvSpPr txBox="1">
            <a:spLocks noGrp="1"/>
          </p:cNvSpPr>
          <p:nvPr>
            <p:ph type="subTitle" idx="1"/>
          </p:nvPr>
        </p:nvSpPr>
        <p:spPr>
          <a:xfrm>
            <a:off x="2105419" y="2862933"/>
            <a:ext cx="21688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000000"/>
              </a:buClr>
              <a:buSzPts val="1000"/>
              <a:buNone/>
              <a:defRPr sz="1333"/>
            </a:lvl1pPr>
            <a:lvl2pPr lvl="1" rtl="0">
              <a:lnSpc>
                <a:spcPct val="100000"/>
              </a:lnSpc>
              <a:spcBef>
                <a:spcPts val="0"/>
              </a:spcBef>
              <a:spcAft>
                <a:spcPts val="0"/>
              </a:spcAft>
              <a:buClr>
                <a:srgbClr val="000000"/>
              </a:buClr>
              <a:buSzPts val="1000"/>
              <a:buNone/>
              <a:defRPr sz="1333">
                <a:solidFill>
                  <a:srgbClr val="000000"/>
                </a:solidFill>
              </a:defRPr>
            </a:lvl2pPr>
            <a:lvl3pPr lvl="2" rtl="0">
              <a:lnSpc>
                <a:spcPct val="100000"/>
              </a:lnSpc>
              <a:spcBef>
                <a:spcPts val="0"/>
              </a:spcBef>
              <a:spcAft>
                <a:spcPts val="0"/>
              </a:spcAft>
              <a:buClr>
                <a:srgbClr val="000000"/>
              </a:buClr>
              <a:buSzPts val="1000"/>
              <a:buNone/>
              <a:defRPr sz="1333">
                <a:solidFill>
                  <a:srgbClr val="000000"/>
                </a:solidFill>
              </a:defRPr>
            </a:lvl3pPr>
            <a:lvl4pPr lvl="3" rtl="0">
              <a:lnSpc>
                <a:spcPct val="100000"/>
              </a:lnSpc>
              <a:spcBef>
                <a:spcPts val="0"/>
              </a:spcBef>
              <a:spcAft>
                <a:spcPts val="0"/>
              </a:spcAft>
              <a:buClr>
                <a:srgbClr val="000000"/>
              </a:buClr>
              <a:buSzPts val="1000"/>
              <a:buNone/>
              <a:defRPr sz="1333">
                <a:solidFill>
                  <a:srgbClr val="000000"/>
                </a:solidFill>
              </a:defRPr>
            </a:lvl4pPr>
            <a:lvl5pPr lvl="4" rtl="0">
              <a:lnSpc>
                <a:spcPct val="100000"/>
              </a:lnSpc>
              <a:spcBef>
                <a:spcPts val="0"/>
              </a:spcBef>
              <a:spcAft>
                <a:spcPts val="0"/>
              </a:spcAft>
              <a:buClr>
                <a:srgbClr val="000000"/>
              </a:buClr>
              <a:buSzPts val="1000"/>
              <a:buNone/>
              <a:defRPr sz="1333">
                <a:solidFill>
                  <a:srgbClr val="000000"/>
                </a:solidFill>
              </a:defRPr>
            </a:lvl5pPr>
            <a:lvl6pPr lvl="5" rtl="0">
              <a:lnSpc>
                <a:spcPct val="100000"/>
              </a:lnSpc>
              <a:spcBef>
                <a:spcPts val="0"/>
              </a:spcBef>
              <a:spcAft>
                <a:spcPts val="0"/>
              </a:spcAft>
              <a:buClr>
                <a:srgbClr val="000000"/>
              </a:buClr>
              <a:buSzPts val="1000"/>
              <a:buNone/>
              <a:defRPr sz="1333">
                <a:solidFill>
                  <a:srgbClr val="000000"/>
                </a:solidFill>
              </a:defRPr>
            </a:lvl6pPr>
            <a:lvl7pPr lvl="6" rtl="0">
              <a:lnSpc>
                <a:spcPct val="100000"/>
              </a:lnSpc>
              <a:spcBef>
                <a:spcPts val="0"/>
              </a:spcBef>
              <a:spcAft>
                <a:spcPts val="0"/>
              </a:spcAft>
              <a:buClr>
                <a:srgbClr val="000000"/>
              </a:buClr>
              <a:buSzPts val="1000"/>
              <a:buNone/>
              <a:defRPr sz="1333">
                <a:solidFill>
                  <a:srgbClr val="000000"/>
                </a:solidFill>
              </a:defRPr>
            </a:lvl7pPr>
            <a:lvl8pPr lvl="7" rtl="0">
              <a:lnSpc>
                <a:spcPct val="100000"/>
              </a:lnSpc>
              <a:spcBef>
                <a:spcPts val="0"/>
              </a:spcBef>
              <a:spcAft>
                <a:spcPts val="0"/>
              </a:spcAft>
              <a:buClr>
                <a:srgbClr val="000000"/>
              </a:buClr>
              <a:buSzPts val="1000"/>
              <a:buNone/>
              <a:defRPr sz="1333">
                <a:solidFill>
                  <a:srgbClr val="000000"/>
                </a:solidFill>
              </a:defRPr>
            </a:lvl8pPr>
            <a:lvl9pPr lvl="8" rtl="0">
              <a:lnSpc>
                <a:spcPct val="100000"/>
              </a:lnSpc>
              <a:spcBef>
                <a:spcPts val="0"/>
              </a:spcBef>
              <a:spcAft>
                <a:spcPts val="0"/>
              </a:spcAft>
              <a:buClr>
                <a:srgbClr val="000000"/>
              </a:buClr>
              <a:buSzPts val="1000"/>
              <a:buNone/>
              <a:defRPr sz="1333">
                <a:solidFill>
                  <a:srgbClr val="000000"/>
                </a:solidFill>
              </a:defRPr>
            </a:lvl9pPr>
          </a:lstStyle>
          <a:p>
            <a:endParaRPr/>
          </a:p>
        </p:txBody>
      </p:sp>
      <p:sp>
        <p:nvSpPr>
          <p:cNvPr id="102" name="Google Shape;102;p18"/>
          <p:cNvSpPr txBox="1">
            <a:spLocks noGrp="1"/>
          </p:cNvSpPr>
          <p:nvPr>
            <p:ph type="ctrTitle" idx="2"/>
          </p:nvPr>
        </p:nvSpPr>
        <p:spPr>
          <a:xfrm>
            <a:off x="2105419" y="2349867"/>
            <a:ext cx="3492400" cy="5132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103" name="Google Shape;103;p18"/>
          <p:cNvSpPr txBox="1">
            <a:spLocks noGrp="1"/>
          </p:cNvSpPr>
          <p:nvPr>
            <p:ph type="subTitle" idx="3"/>
          </p:nvPr>
        </p:nvSpPr>
        <p:spPr>
          <a:xfrm>
            <a:off x="5424359" y="2862933"/>
            <a:ext cx="2168800" cy="1483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000000"/>
              </a:buClr>
              <a:buSzPts val="1000"/>
              <a:buNone/>
              <a:defRPr sz="1333">
                <a:solidFill>
                  <a:srgbClr val="000000"/>
                </a:solidFill>
              </a:defRPr>
            </a:lvl1pPr>
            <a:lvl2pPr lvl="1" algn="r" rtl="0">
              <a:lnSpc>
                <a:spcPct val="100000"/>
              </a:lnSpc>
              <a:spcBef>
                <a:spcPts val="0"/>
              </a:spcBef>
              <a:spcAft>
                <a:spcPts val="0"/>
              </a:spcAft>
              <a:buClr>
                <a:srgbClr val="000000"/>
              </a:buClr>
              <a:buSzPts val="1000"/>
              <a:buNone/>
              <a:defRPr sz="1333">
                <a:solidFill>
                  <a:srgbClr val="000000"/>
                </a:solidFill>
              </a:defRPr>
            </a:lvl2pPr>
            <a:lvl3pPr lvl="2" algn="r" rtl="0">
              <a:lnSpc>
                <a:spcPct val="100000"/>
              </a:lnSpc>
              <a:spcBef>
                <a:spcPts val="0"/>
              </a:spcBef>
              <a:spcAft>
                <a:spcPts val="0"/>
              </a:spcAft>
              <a:buClr>
                <a:srgbClr val="000000"/>
              </a:buClr>
              <a:buSzPts val="1000"/>
              <a:buNone/>
              <a:defRPr sz="1333">
                <a:solidFill>
                  <a:srgbClr val="000000"/>
                </a:solidFill>
              </a:defRPr>
            </a:lvl3pPr>
            <a:lvl4pPr lvl="3" algn="r" rtl="0">
              <a:lnSpc>
                <a:spcPct val="100000"/>
              </a:lnSpc>
              <a:spcBef>
                <a:spcPts val="0"/>
              </a:spcBef>
              <a:spcAft>
                <a:spcPts val="0"/>
              </a:spcAft>
              <a:buClr>
                <a:srgbClr val="000000"/>
              </a:buClr>
              <a:buSzPts val="1000"/>
              <a:buNone/>
              <a:defRPr sz="1333">
                <a:solidFill>
                  <a:srgbClr val="000000"/>
                </a:solidFill>
              </a:defRPr>
            </a:lvl4pPr>
            <a:lvl5pPr lvl="4" algn="r" rtl="0">
              <a:lnSpc>
                <a:spcPct val="100000"/>
              </a:lnSpc>
              <a:spcBef>
                <a:spcPts val="0"/>
              </a:spcBef>
              <a:spcAft>
                <a:spcPts val="0"/>
              </a:spcAft>
              <a:buClr>
                <a:srgbClr val="000000"/>
              </a:buClr>
              <a:buSzPts val="1000"/>
              <a:buNone/>
              <a:defRPr sz="1333">
                <a:solidFill>
                  <a:srgbClr val="000000"/>
                </a:solidFill>
              </a:defRPr>
            </a:lvl5pPr>
            <a:lvl6pPr lvl="5" algn="r" rtl="0">
              <a:lnSpc>
                <a:spcPct val="100000"/>
              </a:lnSpc>
              <a:spcBef>
                <a:spcPts val="0"/>
              </a:spcBef>
              <a:spcAft>
                <a:spcPts val="0"/>
              </a:spcAft>
              <a:buClr>
                <a:srgbClr val="000000"/>
              </a:buClr>
              <a:buSzPts val="1000"/>
              <a:buNone/>
              <a:defRPr sz="1333">
                <a:solidFill>
                  <a:srgbClr val="000000"/>
                </a:solidFill>
              </a:defRPr>
            </a:lvl6pPr>
            <a:lvl7pPr lvl="6" algn="r" rtl="0">
              <a:lnSpc>
                <a:spcPct val="100000"/>
              </a:lnSpc>
              <a:spcBef>
                <a:spcPts val="0"/>
              </a:spcBef>
              <a:spcAft>
                <a:spcPts val="0"/>
              </a:spcAft>
              <a:buClr>
                <a:srgbClr val="000000"/>
              </a:buClr>
              <a:buSzPts val="1000"/>
              <a:buNone/>
              <a:defRPr sz="1333">
                <a:solidFill>
                  <a:srgbClr val="000000"/>
                </a:solidFill>
              </a:defRPr>
            </a:lvl7pPr>
            <a:lvl8pPr lvl="7" algn="r" rtl="0">
              <a:lnSpc>
                <a:spcPct val="100000"/>
              </a:lnSpc>
              <a:spcBef>
                <a:spcPts val="0"/>
              </a:spcBef>
              <a:spcAft>
                <a:spcPts val="0"/>
              </a:spcAft>
              <a:buClr>
                <a:srgbClr val="000000"/>
              </a:buClr>
              <a:buSzPts val="1000"/>
              <a:buNone/>
              <a:defRPr sz="1333">
                <a:solidFill>
                  <a:srgbClr val="000000"/>
                </a:solidFill>
              </a:defRPr>
            </a:lvl8pPr>
            <a:lvl9pPr lvl="8" algn="r" rtl="0">
              <a:lnSpc>
                <a:spcPct val="100000"/>
              </a:lnSpc>
              <a:spcBef>
                <a:spcPts val="0"/>
              </a:spcBef>
              <a:spcAft>
                <a:spcPts val="0"/>
              </a:spcAft>
              <a:buClr>
                <a:srgbClr val="000000"/>
              </a:buClr>
              <a:buSzPts val="1000"/>
              <a:buNone/>
              <a:defRPr sz="1333">
                <a:solidFill>
                  <a:srgbClr val="000000"/>
                </a:solidFill>
              </a:defRPr>
            </a:lvl9pPr>
          </a:lstStyle>
          <a:p>
            <a:endParaRPr/>
          </a:p>
        </p:txBody>
      </p:sp>
      <p:sp>
        <p:nvSpPr>
          <p:cNvPr id="104" name="Google Shape;104;p18"/>
          <p:cNvSpPr txBox="1">
            <a:spLocks noGrp="1"/>
          </p:cNvSpPr>
          <p:nvPr>
            <p:ph type="ctrTitle" idx="4"/>
          </p:nvPr>
        </p:nvSpPr>
        <p:spPr>
          <a:xfrm>
            <a:off x="4100756" y="2349867"/>
            <a:ext cx="3492400" cy="513200"/>
          </a:xfrm>
          <a:prstGeom prst="rect">
            <a:avLst/>
          </a:prstGeom>
          <a:ln>
            <a:noFill/>
          </a:ln>
        </p:spPr>
        <p:txBody>
          <a:bodyPr spcFirstLastPara="1" wrap="square" lIns="91425" tIns="91425" rIns="91425" bIns="91425" anchor="b" anchorCtr="0">
            <a:noAutofit/>
          </a:bodyPr>
          <a:lstStyle>
            <a:lvl1pPr lvl="0" algn="r" rtl="0">
              <a:spcBef>
                <a:spcPts val="0"/>
              </a:spcBef>
              <a:spcAft>
                <a:spcPts val="0"/>
              </a:spcAft>
              <a:buSzPts val="1800"/>
              <a:buNone/>
              <a:defRPr sz="2400"/>
            </a:lvl1pPr>
            <a:lvl2pPr lvl="1" algn="r" rtl="0">
              <a:spcBef>
                <a:spcPts val="0"/>
              </a:spcBef>
              <a:spcAft>
                <a:spcPts val="0"/>
              </a:spcAft>
              <a:buSzPts val="1800"/>
              <a:buNone/>
              <a:defRPr sz="2400"/>
            </a:lvl2pPr>
            <a:lvl3pPr lvl="2" algn="r" rtl="0">
              <a:spcBef>
                <a:spcPts val="0"/>
              </a:spcBef>
              <a:spcAft>
                <a:spcPts val="0"/>
              </a:spcAft>
              <a:buSzPts val="1800"/>
              <a:buNone/>
              <a:defRPr sz="2400"/>
            </a:lvl3pPr>
            <a:lvl4pPr lvl="3" algn="r" rtl="0">
              <a:spcBef>
                <a:spcPts val="0"/>
              </a:spcBef>
              <a:spcAft>
                <a:spcPts val="0"/>
              </a:spcAft>
              <a:buSzPts val="1800"/>
              <a:buNone/>
              <a:defRPr sz="2400"/>
            </a:lvl4pPr>
            <a:lvl5pPr lvl="4" algn="r" rtl="0">
              <a:spcBef>
                <a:spcPts val="0"/>
              </a:spcBef>
              <a:spcAft>
                <a:spcPts val="0"/>
              </a:spcAft>
              <a:buSzPts val="1800"/>
              <a:buNone/>
              <a:defRPr sz="2400"/>
            </a:lvl5pPr>
            <a:lvl6pPr lvl="5" algn="r" rtl="0">
              <a:spcBef>
                <a:spcPts val="0"/>
              </a:spcBef>
              <a:spcAft>
                <a:spcPts val="0"/>
              </a:spcAft>
              <a:buSzPts val="1800"/>
              <a:buNone/>
              <a:defRPr sz="2400"/>
            </a:lvl6pPr>
            <a:lvl7pPr lvl="6" algn="r" rtl="0">
              <a:spcBef>
                <a:spcPts val="0"/>
              </a:spcBef>
              <a:spcAft>
                <a:spcPts val="0"/>
              </a:spcAft>
              <a:buSzPts val="1800"/>
              <a:buNone/>
              <a:defRPr sz="2400"/>
            </a:lvl7pPr>
            <a:lvl8pPr lvl="7" algn="r" rtl="0">
              <a:spcBef>
                <a:spcPts val="0"/>
              </a:spcBef>
              <a:spcAft>
                <a:spcPts val="0"/>
              </a:spcAft>
              <a:buSzPts val="1800"/>
              <a:buNone/>
              <a:defRPr sz="2400"/>
            </a:lvl8pPr>
            <a:lvl9pPr lvl="8" algn="r" rtl="0">
              <a:spcBef>
                <a:spcPts val="0"/>
              </a:spcBef>
              <a:spcAft>
                <a:spcPts val="0"/>
              </a:spcAft>
              <a:buSzPts val="1800"/>
              <a:buNone/>
              <a:defRPr sz="2400"/>
            </a:lvl9pPr>
          </a:lstStyle>
          <a:p>
            <a:endParaRPr/>
          </a:p>
        </p:txBody>
      </p:sp>
    </p:spTree>
    <p:extLst>
      <p:ext uri="{BB962C8B-B14F-4D97-AF65-F5344CB8AC3E}">
        <p14:creationId xmlns:p14="http://schemas.microsoft.com/office/powerpoint/2010/main" val="2104147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pening slide">
  <p:cSld name="Opening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86100" y="2268300"/>
            <a:ext cx="6123200" cy="2376400"/>
          </a:xfrm>
          <a:prstGeom prst="rect">
            <a:avLst/>
          </a:prstGeom>
        </p:spPr>
        <p:txBody>
          <a:bodyPr spcFirstLastPara="1" wrap="square" lIns="91425" tIns="91425" rIns="91425" bIns="91425" anchor="b" anchorCtr="0">
            <a:noAutofit/>
          </a:bodyPr>
          <a:lstStyle>
            <a:lvl1pPr lvl="0" rtl="0">
              <a:spcBef>
                <a:spcPts val="0"/>
              </a:spcBef>
              <a:spcAft>
                <a:spcPts val="0"/>
              </a:spcAft>
              <a:buSzPts val="4800"/>
              <a:buNone/>
              <a:defRPr sz="64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sp>
        <p:nvSpPr>
          <p:cNvPr id="10" name="Google Shape;10;p2"/>
          <p:cNvSpPr txBox="1">
            <a:spLocks noGrp="1"/>
          </p:cNvSpPr>
          <p:nvPr>
            <p:ph type="subTitle" idx="1"/>
          </p:nvPr>
        </p:nvSpPr>
        <p:spPr>
          <a:xfrm>
            <a:off x="1386100" y="4275200"/>
            <a:ext cx="3202800" cy="956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rgbClr val="000000"/>
              </a:buClr>
              <a:buSzPts val="1200"/>
              <a:buNone/>
              <a:defRPr>
                <a:solidFill>
                  <a:srgbClr val="000000"/>
                </a:solidFill>
              </a:defRPr>
            </a:lvl1pPr>
            <a:lvl2pPr lvl="1" rtl="0">
              <a:lnSpc>
                <a:spcPct val="100000"/>
              </a:lnSpc>
              <a:spcBef>
                <a:spcPts val="0"/>
              </a:spcBef>
              <a:spcAft>
                <a:spcPts val="0"/>
              </a:spcAft>
              <a:buSzPts val="2800"/>
              <a:buNone/>
              <a:defRPr sz="3733"/>
            </a:lvl2pPr>
            <a:lvl3pPr lvl="2" rtl="0">
              <a:lnSpc>
                <a:spcPct val="100000"/>
              </a:lnSpc>
              <a:spcBef>
                <a:spcPts val="0"/>
              </a:spcBef>
              <a:spcAft>
                <a:spcPts val="0"/>
              </a:spcAft>
              <a:buSzPts val="2800"/>
              <a:buNone/>
              <a:defRPr sz="3733"/>
            </a:lvl3pPr>
            <a:lvl4pPr lvl="3" rtl="0">
              <a:lnSpc>
                <a:spcPct val="100000"/>
              </a:lnSpc>
              <a:spcBef>
                <a:spcPts val="0"/>
              </a:spcBef>
              <a:spcAft>
                <a:spcPts val="0"/>
              </a:spcAft>
              <a:buSzPts val="2800"/>
              <a:buNone/>
              <a:defRPr sz="3733"/>
            </a:lvl4pPr>
            <a:lvl5pPr lvl="4" rtl="0">
              <a:lnSpc>
                <a:spcPct val="100000"/>
              </a:lnSpc>
              <a:spcBef>
                <a:spcPts val="0"/>
              </a:spcBef>
              <a:spcAft>
                <a:spcPts val="0"/>
              </a:spcAft>
              <a:buSzPts val="2800"/>
              <a:buNone/>
              <a:defRPr sz="3733"/>
            </a:lvl5pPr>
            <a:lvl6pPr lvl="5" rtl="0">
              <a:lnSpc>
                <a:spcPct val="100000"/>
              </a:lnSpc>
              <a:spcBef>
                <a:spcPts val="0"/>
              </a:spcBef>
              <a:spcAft>
                <a:spcPts val="0"/>
              </a:spcAft>
              <a:buSzPts val="2800"/>
              <a:buNone/>
              <a:defRPr sz="3733"/>
            </a:lvl6pPr>
            <a:lvl7pPr lvl="6" rtl="0">
              <a:lnSpc>
                <a:spcPct val="100000"/>
              </a:lnSpc>
              <a:spcBef>
                <a:spcPts val="0"/>
              </a:spcBef>
              <a:spcAft>
                <a:spcPts val="0"/>
              </a:spcAft>
              <a:buSzPts val="2800"/>
              <a:buNone/>
              <a:defRPr sz="3733"/>
            </a:lvl7pPr>
            <a:lvl8pPr lvl="7" rtl="0">
              <a:lnSpc>
                <a:spcPct val="100000"/>
              </a:lnSpc>
              <a:spcBef>
                <a:spcPts val="0"/>
              </a:spcBef>
              <a:spcAft>
                <a:spcPts val="0"/>
              </a:spcAft>
              <a:buSzPts val="2800"/>
              <a:buNone/>
              <a:defRPr sz="3733"/>
            </a:lvl8pPr>
            <a:lvl9pPr lvl="8" rtl="0">
              <a:lnSpc>
                <a:spcPct val="100000"/>
              </a:lnSpc>
              <a:spcBef>
                <a:spcPts val="0"/>
              </a:spcBef>
              <a:spcAft>
                <a:spcPts val="0"/>
              </a:spcAft>
              <a:buSzPts val="2800"/>
              <a:buNone/>
              <a:defRPr sz="3733"/>
            </a:lvl9pPr>
          </a:lstStyle>
          <a:p>
            <a:endParaRPr/>
          </a:p>
        </p:txBody>
      </p:sp>
    </p:spTree>
    <p:extLst>
      <p:ext uri="{BB962C8B-B14F-4D97-AF65-F5344CB8AC3E}">
        <p14:creationId xmlns:p14="http://schemas.microsoft.com/office/powerpoint/2010/main" val="13705710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4565203" y="516631"/>
            <a:ext cx="3002400" cy="7704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600"/>
            </a:lvl2pPr>
            <a:lvl3pPr lvl="2" rtl="0">
              <a:spcBef>
                <a:spcPts val="0"/>
              </a:spcBef>
              <a:spcAft>
                <a:spcPts val="0"/>
              </a:spcAft>
              <a:buSzPts val="1200"/>
              <a:buNone/>
              <a:defRPr sz="1600"/>
            </a:lvl3pPr>
            <a:lvl4pPr lvl="3" rtl="0">
              <a:spcBef>
                <a:spcPts val="0"/>
              </a:spcBef>
              <a:spcAft>
                <a:spcPts val="0"/>
              </a:spcAft>
              <a:buSzPts val="1200"/>
              <a:buNone/>
              <a:defRPr sz="1600"/>
            </a:lvl4pPr>
            <a:lvl5pPr lvl="4" rtl="0">
              <a:spcBef>
                <a:spcPts val="0"/>
              </a:spcBef>
              <a:spcAft>
                <a:spcPts val="0"/>
              </a:spcAft>
              <a:buSzPts val="1200"/>
              <a:buNone/>
              <a:defRPr sz="1600"/>
            </a:lvl5pPr>
            <a:lvl6pPr lvl="5" rtl="0">
              <a:spcBef>
                <a:spcPts val="0"/>
              </a:spcBef>
              <a:spcAft>
                <a:spcPts val="0"/>
              </a:spcAft>
              <a:buSzPts val="1200"/>
              <a:buNone/>
              <a:defRPr sz="1600"/>
            </a:lvl6pPr>
            <a:lvl7pPr lvl="6" rtl="0">
              <a:spcBef>
                <a:spcPts val="0"/>
              </a:spcBef>
              <a:spcAft>
                <a:spcPts val="0"/>
              </a:spcAft>
              <a:buSzPts val="1200"/>
              <a:buNone/>
              <a:defRPr sz="1600"/>
            </a:lvl7pPr>
            <a:lvl8pPr lvl="7" rtl="0">
              <a:spcBef>
                <a:spcPts val="0"/>
              </a:spcBef>
              <a:spcAft>
                <a:spcPts val="0"/>
              </a:spcAft>
              <a:buSzPts val="1200"/>
              <a:buNone/>
              <a:defRPr sz="1600"/>
            </a:lvl8pPr>
            <a:lvl9pPr lvl="8" rtl="0">
              <a:spcBef>
                <a:spcPts val="0"/>
              </a:spcBef>
              <a:spcAft>
                <a:spcPts val="0"/>
              </a:spcAft>
              <a:buSzPts val="1200"/>
              <a:buNone/>
              <a:defRPr sz="1600"/>
            </a:lvl9pPr>
          </a:lstStyle>
          <a:p>
            <a:endParaRPr/>
          </a:p>
        </p:txBody>
      </p:sp>
      <p:sp>
        <p:nvSpPr>
          <p:cNvPr id="13" name="Google Shape;13;p3"/>
          <p:cNvSpPr txBox="1">
            <a:spLocks noGrp="1"/>
          </p:cNvSpPr>
          <p:nvPr>
            <p:ph type="subTitle" idx="1"/>
          </p:nvPr>
        </p:nvSpPr>
        <p:spPr>
          <a:xfrm>
            <a:off x="4565200" y="1070028"/>
            <a:ext cx="2542000" cy="76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14" name="Google Shape;14;p3"/>
          <p:cNvSpPr txBox="1">
            <a:spLocks noGrp="1"/>
          </p:cNvSpPr>
          <p:nvPr>
            <p:ph type="title" idx="2" hasCustomPrompt="1"/>
          </p:nvPr>
        </p:nvSpPr>
        <p:spPr>
          <a:xfrm>
            <a:off x="2697343" y="872151"/>
            <a:ext cx="23188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6400"/>
            </a:lvl1pPr>
            <a:lvl2pPr lvl="1"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9pPr>
          </a:lstStyle>
          <a:p>
            <a:r>
              <a:t>xx%</a:t>
            </a:r>
          </a:p>
        </p:txBody>
      </p:sp>
      <p:sp>
        <p:nvSpPr>
          <p:cNvPr id="15" name="Google Shape;15;p3"/>
          <p:cNvSpPr txBox="1">
            <a:spLocks noGrp="1"/>
          </p:cNvSpPr>
          <p:nvPr>
            <p:ph type="ctrTitle" idx="3"/>
          </p:nvPr>
        </p:nvSpPr>
        <p:spPr>
          <a:xfrm>
            <a:off x="4567019" y="1632381"/>
            <a:ext cx="3002400" cy="7704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600"/>
            </a:lvl2pPr>
            <a:lvl3pPr lvl="2" rtl="0">
              <a:spcBef>
                <a:spcPts val="0"/>
              </a:spcBef>
              <a:spcAft>
                <a:spcPts val="0"/>
              </a:spcAft>
              <a:buSzPts val="1200"/>
              <a:buNone/>
              <a:defRPr sz="1600"/>
            </a:lvl3pPr>
            <a:lvl4pPr lvl="3" rtl="0">
              <a:spcBef>
                <a:spcPts val="0"/>
              </a:spcBef>
              <a:spcAft>
                <a:spcPts val="0"/>
              </a:spcAft>
              <a:buSzPts val="1200"/>
              <a:buNone/>
              <a:defRPr sz="1600"/>
            </a:lvl4pPr>
            <a:lvl5pPr lvl="4" rtl="0">
              <a:spcBef>
                <a:spcPts val="0"/>
              </a:spcBef>
              <a:spcAft>
                <a:spcPts val="0"/>
              </a:spcAft>
              <a:buSzPts val="1200"/>
              <a:buNone/>
              <a:defRPr sz="1600"/>
            </a:lvl5pPr>
            <a:lvl6pPr lvl="5" rtl="0">
              <a:spcBef>
                <a:spcPts val="0"/>
              </a:spcBef>
              <a:spcAft>
                <a:spcPts val="0"/>
              </a:spcAft>
              <a:buSzPts val="1200"/>
              <a:buNone/>
              <a:defRPr sz="1600"/>
            </a:lvl6pPr>
            <a:lvl7pPr lvl="6" rtl="0">
              <a:spcBef>
                <a:spcPts val="0"/>
              </a:spcBef>
              <a:spcAft>
                <a:spcPts val="0"/>
              </a:spcAft>
              <a:buSzPts val="1200"/>
              <a:buNone/>
              <a:defRPr sz="1600"/>
            </a:lvl7pPr>
            <a:lvl8pPr lvl="7" rtl="0">
              <a:spcBef>
                <a:spcPts val="0"/>
              </a:spcBef>
              <a:spcAft>
                <a:spcPts val="0"/>
              </a:spcAft>
              <a:buSzPts val="1200"/>
              <a:buNone/>
              <a:defRPr sz="1600"/>
            </a:lvl8pPr>
            <a:lvl9pPr lvl="8" rtl="0">
              <a:spcBef>
                <a:spcPts val="0"/>
              </a:spcBef>
              <a:spcAft>
                <a:spcPts val="0"/>
              </a:spcAft>
              <a:buSzPts val="1200"/>
              <a:buNone/>
              <a:defRPr sz="1600"/>
            </a:lvl9pPr>
          </a:lstStyle>
          <a:p>
            <a:endParaRPr/>
          </a:p>
        </p:txBody>
      </p:sp>
      <p:sp>
        <p:nvSpPr>
          <p:cNvPr id="16" name="Google Shape;16;p3"/>
          <p:cNvSpPr txBox="1">
            <a:spLocks noGrp="1"/>
          </p:cNvSpPr>
          <p:nvPr>
            <p:ph type="subTitle" idx="4"/>
          </p:nvPr>
        </p:nvSpPr>
        <p:spPr>
          <a:xfrm>
            <a:off x="4567012" y="2185145"/>
            <a:ext cx="2635600" cy="76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17" name="Google Shape;17;p3"/>
          <p:cNvSpPr txBox="1">
            <a:spLocks noGrp="1"/>
          </p:cNvSpPr>
          <p:nvPr>
            <p:ph type="title" idx="5" hasCustomPrompt="1"/>
          </p:nvPr>
        </p:nvSpPr>
        <p:spPr>
          <a:xfrm>
            <a:off x="2697343" y="1985051"/>
            <a:ext cx="21536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6400"/>
            </a:lvl1pPr>
            <a:lvl2pPr lvl="1"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9pPr>
          </a:lstStyle>
          <a:p>
            <a:r>
              <a:t>xx%</a:t>
            </a:r>
          </a:p>
        </p:txBody>
      </p:sp>
      <p:sp>
        <p:nvSpPr>
          <p:cNvPr id="18" name="Google Shape;18;p3"/>
          <p:cNvSpPr txBox="1">
            <a:spLocks noGrp="1"/>
          </p:cNvSpPr>
          <p:nvPr>
            <p:ph type="ctrTitle" idx="6"/>
          </p:nvPr>
        </p:nvSpPr>
        <p:spPr>
          <a:xfrm>
            <a:off x="4570665" y="2748131"/>
            <a:ext cx="3002400" cy="7704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600"/>
            </a:lvl2pPr>
            <a:lvl3pPr lvl="2" rtl="0">
              <a:spcBef>
                <a:spcPts val="0"/>
              </a:spcBef>
              <a:spcAft>
                <a:spcPts val="0"/>
              </a:spcAft>
              <a:buSzPts val="1200"/>
              <a:buNone/>
              <a:defRPr sz="1600"/>
            </a:lvl3pPr>
            <a:lvl4pPr lvl="3" rtl="0">
              <a:spcBef>
                <a:spcPts val="0"/>
              </a:spcBef>
              <a:spcAft>
                <a:spcPts val="0"/>
              </a:spcAft>
              <a:buSzPts val="1200"/>
              <a:buNone/>
              <a:defRPr sz="1600"/>
            </a:lvl4pPr>
            <a:lvl5pPr lvl="4" rtl="0">
              <a:spcBef>
                <a:spcPts val="0"/>
              </a:spcBef>
              <a:spcAft>
                <a:spcPts val="0"/>
              </a:spcAft>
              <a:buSzPts val="1200"/>
              <a:buNone/>
              <a:defRPr sz="1600"/>
            </a:lvl5pPr>
            <a:lvl6pPr lvl="5" rtl="0">
              <a:spcBef>
                <a:spcPts val="0"/>
              </a:spcBef>
              <a:spcAft>
                <a:spcPts val="0"/>
              </a:spcAft>
              <a:buSzPts val="1200"/>
              <a:buNone/>
              <a:defRPr sz="1600"/>
            </a:lvl6pPr>
            <a:lvl7pPr lvl="6" rtl="0">
              <a:spcBef>
                <a:spcPts val="0"/>
              </a:spcBef>
              <a:spcAft>
                <a:spcPts val="0"/>
              </a:spcAft>
              <a:buSzPts val="1200"/>
              <a:buNone/>
              <a:defRPr sz="1600"/>
            </a:lvl7pPr>
            <a:lvl8pPr lvl="7" rtl="0">
              <a:spcBef>
                <a:spcPts val="0"/>
              </a:spcBef>
              <a:spcAft>
                <a:spcPts val="0"/>
              </a:spcAft>
              <a:buSzPts val="1200"/>
              <a:buNone/>
              <a:defRPr sz="1600"/>
            </a:lvl8pPr>
            <a:lvl9pPr lvl="8" rtl="0">
              <a:spcBef>
                <a:spcPts val="0"/>
              </a:spcBef>
              <a:spcAft>
                <a:spcPts val="0"/>
              </a:spcAft>
              <a:buSzPts val="1200"/>
              <a:buNone/>
              <a:defRPr sz="1600"/>
            </a:lvl9pPr>
          </a:lstStyle>
          <a:p>
            <a:endParaRPr/>
          </a:p>
        </p:txBody>
      </p:sp>
      <p:sp>
        <p:nvSpPr>
          <p:cNvPr id="19" name="Google Shape;19;p3"/>
          <p:cNvSpPr txBox="1">
            <a:spLocks noGrp="1"/>
          </p:cNvSpPr>
          <p:nvPr>
            <p:ph type="subTitle" idx="7"/>
          </p:nvPr>
        </p:nvSpPr>
        <p:spPr>
          <a:xfrm>
            <a:off x="4570663" y="3300263"/>
            <a:ext cx="2542000" cy="76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20" name="Google Shape;20;p3"/>
          <p:cNvSpPr txBox="1">
            <a:spLocks noGrp="1"/>
          </p:cNvSpPr>
          <p:nvPr>
            <p:ph type="title" idx="8" hasCustomPrompt="1"/>
          </p:nvPr>
        </p:nvSpPr>
        <p:spPr>
          <a:xfrm>
            <a:off x="2697343" y="3097951"/>
            <a:ext cx="20980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6400"/>
            </a:lvl1pPr>
            <a:lvl2pPr lvl="1"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9pPr>
          </a:lstStyle>
          <a:p>
            <a:r>
              <a:t>xx%</a:t>
            </a:r>
          </a:p>
        </p:txBody>
      </p:sp>
      <p:sp>
        <p:nvSpPr>
          <p:cNvPr id="21" name="Google Shape;21;p3"/>
          <p:cNvSpPr txBox="1">
            <a:spLocks noGrp="1"/>
          </p:cNvSpPr>
          <p:nvPr>
            <p:ph type="ctrTitle" idx="9"/>
          </p:nvPr>
        </p:nvSpPr>
        <p:spPr>
          <a:xfrm rot="5400000">
            <a:off x="8802172" y="2195027"/>
            <a:ext cx="38844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40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
        <p:nvSpPr>
          <p:cNvPr id="22" name="Google Shape;22;p3"/>
          <p:cNvSpPr txBox="1">
            <a:spLocks noGrp="1"/>
          </p:cNvSpPr>
          <p:nvPr>
            <p:ph type="ctrTitle" idx="13"/>
          </p:nvPr>
        </p:nvSpPr>
        <p:spPr>
          <a:xfrm>
            <a:off x="4570665" y="3863881"/>
            <a:ext cx="3002400" cy="7704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600"/>
            </a:lvl2pPr>
            <a:lvl3pPr lvl="2" rtl="0">
              <a:spcBef>
                <a:spcPts val="0"/>
              </a:spcBef>
              <a:spcAft>
                <a:spcPts val="0"/>
              </a:spcAft>
              <a:buSzPts val="1200"/>
              <a:buNone/>
              <a:defRPr sz="1600"/>
            </a:lvl3pPr>
            <a:lvl4pPr lvl="3" rtl="0">
              <a:spcBef>
                <a:spcPts val="0"/>
              </a:spcBef>
              <a:spcAft>
                <a:spcPts val="0"/>
              </a:spcAft>
              <a:buSzPts val="1200"/>
              <a:buNone/>
              <a:defRPr sz="1600"/>
            </a:lvl4pPr>
            <a:lvl5pPr lvl="4" rtl="0">
              <a:spcBef>
                <a:spcPts val="0"/>
              </a:spcBef>
              <a:spcAft>
                <a:spcPts val="0"/>
              </a:spcAft>
              <a:buSzPts val="1200"/>
              <a:buNone/>
              <a:defRPr sz="1600"/>
            </a:lvl5pPr>
            <a:lvl6pPr lvl="5" rtl="0">
              <a:spcBef>
                <a:spcPts val="0"/>
              </a:spcBef>
              <a:spcAft>
                <a:spcPts val="0"/>
              </a:spcAft>
              <a:buSzPts val="1200"/>
              <a:buNone/>
              <a:defRPr sz="1600"/>
            </a:lvl6pPr>
            <a:lvl7pPr lvl="6" rtl="0">
              <a:spcBef>
                <a:spcPts val="0"/>
              </a:spcBef>
              <a:spcAft>
                <a:spcPts val="0"/>
              </a:spcAft>
              <a:buSzPts val="1200"/>
              <a:buNone/>
              <a:defRPr sz="1600"/>
            </a:lvl7pPr>
            <a:lvl8pPr lvl="7" rtl="0">
              <a:spcBef>
                <a:spcPts val="0"/>
              </a:spcBef>
              <a:spcAft>
                <a:spcPts val="0"/>
              </a:spcAft>
              <a:buSzPts val="1200"/>
              <a:buNone/>
              <a:defRPr sz="1600"/>
            </a:lvl8pPr>
            <a:lvl9pPr lvl="8" rtl="0">
              <a:spcBef>
                <a:spcPts val="0"/>
              </a:spcBef>
              <a:spcAft>
                <a:spcPts val="0"/>
              </a:spcAft>
              <a:buSzPts val="1200"/>
              <a:buNone/>
              <a:defRPr sz="1600"/>
            </a:lvl9pPr>
          </a:lstStyle>
          <a:p>
            <a:endParaRPr/>
          </a:p>
        </p:txBody>
      </p:sp>
      <p:sp>
        <p:nvSpPr>
          <p:cNvPr id="23" name="Google Shape;23;p3"/>
          <p:cNvSpPr txBox="1">
            <a:spLocks noGrp="1"/>
          </p:cNvSpPr>
          <p:nvPr>
            <p:ph type="subTitle" idx="14"/>
          </p:nvPr>
        </p:nvSpPr>
        <p:spPr>
          <a:xfrm>
            <a:off x="4570663" y="4415379"/>
            <a:ext cx="2542000" cy="76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24" name="Google Shape;24;p3"/>
          <p:cNvSpPr txBox="1">
            <a:spLocks noGrp="1"/>
          </p:cNvSpPr>
          <p:nvPr>
            <p:ph type="title" idx="15" hasCustomPrompt="1"/>
          </p:nvPr>
        </p:nvSpPr>
        <p:spPr>
          <a:xfrm>
            <a:off x="2697343" y="4210851"/>
            <a:ext cx="20980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6400"/>
            </a:lvl1pPr>
            <a:lvl2pPr lvl="1"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9pPr>
          </a:lstStyle>
          <a:p>
            <a:r>
              <a:t>xx%</a:t>
            </a:r>
          </a:p>
        </p:txBody>
      </p:sp>
      <p:sp>
        <p:nvSpPr>
          <p:cNvPr id="25" name="Google Shape;25;p3"/>
          <p:cNvSpPr txBox="1">
            <a:spLocks noGrp="1"/>
          </p:cNvSpPr>
          <p:nvPr>
            <p:ph type="ctrTitle" idx="16"/>
          </p:nvPr>
        </p:nvSpPr>
        <p:spPr>
          <a:xfrm>
            <a:off x="4570665" y="4979631"/>
            <a:ext cx="3002400" cy="7704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600"/>
            </a:lvl2pPr>
            <a:lvl3pPr lvl="2" rtl="0">
              <a:spcBef>
                <a:spcPts val="0"/>
              </a:spcBef>
              <a:spcAft>
                <a:spcPts val="0"/>
              </a:spcAft>
              <a:buSzPts val="1200"/>
              <a:buNone/>
              <a:defRPr sz="1600"/>
            </a:lvl3pPr>
            <a:lvl4pPr lvl="3" rtl="0">
              <a:spcBef>
                <a:spcPts val="0"/>
              </a:spcBef>
              <a:spcAft>
                <a:spcPts val="0"/>
              </a:spcAft>
              <a:buSzPts val="1200"/>
              <a:buNone/>
              <a:defRPr sz="1600"/>
            </a:lvl4pPr>
            <a:lvl5pPr lvl="4" rtl="0">
              <a:spcBef>
                <a:spcPts val="0"/>
              </a:spcBef>
              <a:spcAft>
                <a:spcPts val="0"/>
              </a:spcAft>
              <a:buSzPts val="1200"/>
              <a:buNone/>
              <a:defRPr sz="1600"/>
            </a:lvl5pPr>
            <a:lvl6pPr lvl="5" rtl="0">
              <a:spcBef>
                <a:spcPts val="0"/>
              </a:spcBef>
              <a:spcAft>
                <a:spcPts val="0"/>
              </a:spcAft>
              <a:buSzPts val="1200"/>
              <a:buNone/>
              <a:defRPr sz="1600"/>
            </a:lvl6pPr>
            <a:lvl7pPr lvl="6" rtl="0">
              <a:spcBef>
                <a:spcPts val="0"/>
              </a:spcBef>
              <a:spcAft>
                <a:spcPts val="0"/>
              </a:spcAft>
              <a:buSzPts val="1200"/>
              <a:buNone/>
              <a:defRPr sz="1600"/>
            </a:lvl7pPr>
            <a:lvl8pPr lvl="7" rtl="0">
              <a:spcBef>
                <a:spcPts val="0"/>
              </a:spcBef>
              <a:spcAft>
                <a:spcPts val="0"/>
              </a:spcAft>
              <a:buSzPts val="1200"/>
              <a:buNone/>
              <a:defRPr sz="1600"/>
            </a:lvl8pPr>
            <a:lvl9pPr lvl="8" rtl="0">
              <a:spcBef>
                <a:spcPts val="0"/>
              </a:spcBef>
              <a:spcAft>
                <a:spcPts val="0"/>
              </a:spcAft>
              <a:buSzPts val="1200"/>
              <a:buNone/>
              <a:defRPr sz="1600"/>
            </a:lvl9pPr>
          </a:lstStyle>
          <a:p>
            <a:endParaRPr/>
          </a:p>
        </p:txBody>
      </p:sp>
      <p:sp>
        <p:nvSpPr>
          <p:cNvPr id="26" name="Google Shape;26;p3"/>
          <p:cNvSpPr txBox="1">
            <a:spLocks noGrp="1"/>
          </p:cNvSpPr>
          <p:nvPr>
            <p:ph type="subTitle" idx="17"/>
          </p:nvPr>
        </p:nvSpPr>
        <p:spPr>
          <a:xfrm>
            <a:off x="4570663" y="5530496"/>
            <a:ext cx="2542000" cy="76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27" name="Google Shape;27;p3"/>
          <p:cNvSpPr txBox="1">
            <a:spLocks noGrp="1"/>
          </p:cNvSpPr>
          <p:nvPr>
            <p:ph type="title" idx="18" hasCustomPrompt="1"/>
          </p:nvPr>
        </p:nvSpPr>
        <p:spPr>
          <a:xfrm>
            <a:off x="2697343" y="5323751"/>
            <a:ext cx="20980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6400"/>
            </a:lvl1pPr>
            <a:lvl2pPr lvl="1"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9pPr>
          </a:lstStyle>
          <a:p>
            <a:r>
              <a:t>xx%</a:t>
            </a:r>
          </a:p>
        </p:txBody>
      </p:sp>
    </p:spTree>
    <p:extLst>
      <p:ext uri="{BB962C8B-B14F-4D97-AF65-F5344CB8AC3E}">
        <p14:creationId xmlns:p14="http://schemas.microsoft.com/office/powerpoint/2010/main" val="15263427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28"/>
        <p:cNvGrpSpPr/>
        <p:nvPr/>
      </p:nvGrpSpPr>
      <p:grpSpPr>
        <a:xfrm>
          <a:off x="0" y="0"/>
          <a:ext cx="0" cy="0"/>
          <a:chOff x="0" y="0"/>
          <a:chExt cx="0" cy="0"/>
        </a:xfrm>
      </p:grpSpPr>
      <p:sp>
        <p:nvSpPr>
          <p:cNvPr id="29" name="Google Shape;29;p4"/>
          <p:cNvSpPr txBox="1">
            <a:spLocks noGrp="1"/>
          </p:cNvSpPr>
          <p:nvPr>
            <p:ph type="title"/>
          </p:nvPr>
        </p:nvSpPr>
        <p:spPr>
          <a:xfrm>
            <a:off x="896500" y="1909967"/>
            <a:ext cx="4664000" cy="11956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000000"/>
              </a:buClr>
              <a:buSzPts val="2800"/>
              <a:buNone/>
              <a:defRPr/>
            </a:lvl1pPr>
            <a:lvl2pPr lvl="1" rtl="0">
              <a:spcBef>
                <a:spcPts val="0"/>
              </a:spcBef>
              <a:spcAft>
                <a:spcPts val="0"/>
              </a:spcAft>
              <a:buClr>
                <a:srgbClr val="000000"/>
              </a:buClr>
              <a:buSzPts val="2800"/>
              <a:buNone/>
              <a:defRPr>
                <a:solidFill>
                  <a:srgbClr val="000000"/>
                </a:solidFill>
              </a:defRPr>
            </a:lvl2pPr>
            <a:lvl3pPr lvl="2" rtl="0">
              <a:spcBef>
                <a:spcPts val="0"/>
              </a:spcBef>
              <a:spcAft>
                <a:spcPts val="0"/>
              </a:spcAft>
              <a:buClr>
                <a:srgbClr val="000000"/>
              </a:buClr>
              <a:buSzPts val="2800"/>
              <a:buNone/>
              <a:defRPr>
                <a:solidFill>
                  <a:srgbClr val="000000"/>
                </a:solidFill>
              </a:defRPr>
            </a:lvl3pPr>
            <a:lvl4pPr lvl="3" rtl="0">
              <a:spcBef>
                <a:spcPts val="0"/>
              </a:spcBef>
              <a:spcAft>
                <a:spcPts val="0"/>
              </a:spcAft>
              <a:buClr>
                <a:srgbClr val="000000"/>
              </a:buClr>
              <a:buSzPts val="2800"/>
              <a:buNone/>
              <a:defRPr>
                <a:solidFill>
                  <a:srgbClr val="000000"/>
                </a:solidFill>
              </a:defRPr>
            </a:lvl4pPr>
            <a:lvl5pPr lvl="4" rtl="0">
              <a:spcBef>
                <a:spcPts val="0"/>
              </a:spcBef>
              <a:spcAft>
                <a:spcPts val="0"/>
              </a:spcAft>
              <a:buClr>
                <a:srgbClr val="000000"/>
              </a:buClr>
              <a:buSzPts val="2800"/>
              <a:buNone/>
              <a:defRPr>
                <a:solidFill>
                  <a:srgbClr val="000000"/>
                </a:solidFill>
              </a:defRPr>
            </a:lvl5pPr>
            <a:lvl6pPr lvl="5" rtl="0">
              <a:spcBef>
                <a:spcPts val="0"/>
              </a:spcBef>
              <a:spcAft>
                <a:spcPts val="0"/>
              </a:spcAft>
              <a:buClr>
                <a:srgbClr val="000000"/>
              </a:buClr>
              <a:buSzPts val="2800"/>
              <a:buNone/>
              <a:defRPr>
                <a:solidFill>
                  <a:srgbClr val="000000"/>
                </a:solidFill>
              </a:defRPr>
            </a:lvl6pPr>
            <a:lvl7pPr lvl="6" rtl="0">
              <a:spcBef>
                <a:spcPts val="0"/>
              </a:spcBef>
              <a:spcAft>
                <a:spcPts val="0"/>
              </a:spcAft>
              <a:buClr>
                <a:srgbClr val="000000"/>
              </a:buClr>
              <a:buSzPts val="2800"/>
              <a:buNone/>
              <a:defRPr>
                <a:solidFill>
                  <a:srgbClr val="000000"/>
                </a:solidFill>
              </a:defRPr>
            </a:lvl7pPr>
            <a:lvl8pPr lvl="7" rtl="0">
              <a:spcBef>
                <a:spcPts val="0"/>
              </a:spcBef>
              <a:spcAft>
                <a:spcPts val="0"/>
              </a:spcAft>
              <a:buClr>
                <a:srgbClr val="000000"/>
              </a:buClr>
              <a:buSzPts val="2800"/>
              <a:buNone/>
              <a:defRPr>
                <a:solidFill>
                  <a:srgbClr val="000000"/>
                </a:solidFill>
              </a:defRPr>
            </a:lvl8pPr>
            <a:lvl9pPr lvl="8" rtl="0">
              <a:spcBef>
                <a:spcPts val="0"/>
              </a:spcBef>
              <a:spcAft>
                <a:spcPts val="0"/>
              </a:spcAft>
              <a:buClr>
                <a:srgbClr val="000000"/>
              </a:buClr>
              <a:buSzPts val="2800"/>
              <a:buNone/>
              <a:defRPr>
                <a:solidFill>
                  <a:srgbClr val="000000"/>
                </a:solidFill>
              </a:defRPr>
            </a:lvl9pPr>
          </a:lstStyle>
          <a:p>
            <a:endParaRPr/>
          </a:p>
        </p:txBody>
      </p:sp>
      <p:sp>
        <p:nvSpPr>
          <p:cNvPr id="30" name="Google Shape;30;p4"/>
          <p:cNvSpPr txBox="1">
            <a:spLocks noGrp="1"/>
          </p:cNvSpPr>
          <p:nvPr>
            <p:ph type="subTitle" idx="1"/>
          </p:nvPr>
        </p:nvSpPr>
        <p:spPr>
          <a:xfrm flipH="1">
            <a:off x="2222900" y="2872300"/>
            <a:ext cx="3337600" cy="1560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a:lvl1pPr>
            <a:lvl2pPr lvl="1" rtl="0">
              <a:lnSpc>
                <a:spcPct val="100000"/>
              </a:lnSpc>
              <a:spcBef>
                <a:spcPts val="0"/>
              </a:spcBef>
              <a:spcAft>
                <a:spcPts val="0"/>
              </a:spcAft>
              <a:buClr>
                <a:srgbClr val="000000"/>
              </a:buClr>
              <a:buSzPts val="2800"/>
              <a:buNone/>
              <a:defRPr sz="3733">
                <a:solidFill>
                  <a:srgbClr val="000000"/>
                </a:solidFill>
              </a:defRPr>
            </a:lvl2pPr>
            <a:lvl3pPr lvl="2" rtl="0">
              <a:lnSpc>
                <a:spcPct val="100000"/>
              </a:lnSpc>
              <a:spcBef>
                <a:spcPts val="0"/>
              </a:spcBef>
              <a:spcAft>
                <a:spcPts val="0"/>
              </a:spcAft>
              <a:buClr>
                <a:srgbClr val="000000"/>
              </a:buClr>
              <a:buSzPts val="2800"/>
              <a:buNone/>
              <a:defRPr sz="3733">
                <a:solidFill>
                  <a:srgbClr val="000000"/>
                </a:solidFill>
              </a:defRPr>
            </a:lvl3pPr>
            <a:lvl4pPr lvl="3" rtl="0">
              <a:lnSpc>
                <a:spcPct val="100000"/>
              </a:lnSpc>
              <a:spcBef>
                <a:spcPts val="0"/>
              </a:spcBef>
              <a:spcAft>
                <a:spcPts val="0"/>
              </a:spcAft>
              <a:buClr>
                <a:srgbClr val="000000"/>
              </a:buClr>
              <a:buSzPts val="2800"/>
              <a:buNone/>
              <a:defRPr sz="3733">
                <a:solidFill>
                  <a:srgbClr val="000000"/>
                </a:solidFill>
              </a:defRPr>
            </a:lvl4pPr>
            <a:lvl5pPr lvl="4" rtl="0">
              <a:lnSpc>
                <a:spcPct val="100000"/>
              </a:lnSpc>
              <a:spcBef>
                <a:spcPts val="0"/>
              </a:spcBef>
              <a:spcAft>
                <a:spcPts val="0"/>
              </a:spcAft>
              <a:buClr>
                <a:srgbClr val="000000"/>
              </a:buClr>
              <a:buSzPts val="2800"/>
              <a:buNone/>
              <a:defRPr sz="3733">
                <a:solidFill>
                  <a:srgbClr val="000000"/>
                </a:solidFill>
              </a:defRPr>
            </a:lvl5pPr>
            <a:lvl6pPr lvl="5" rtl="0">
              <a:lnSpc>
                <a:spcPct val="100000"/>
              </a:lnSpc>
              <a:spcBef>
                <a:spcPts val="0"/>
              </a:spcBef>
              <a:spcAft>
                <a:spcPts val="0"/>
              </a:spcAft>
              <a:buClr>
                <a:srgbClr val="000000"/>
              </a:buClr>
              <a:buSzPts val="2800"/>
              <a:buNone/>
              <a:defRPr sz="3733">
                <a:solidFill>
                  <a:srgbClr val="000000"/>
                </a:solidFill>
              </a:defRPr>
            </a:lvl6pPr>
            <a:lvl7pPr lvl="6" rtl="0">
              <a:lnSpc>
                <a:spcPct val="100000"/>
              </a:lnSpc>
              <a:spcBef>
                <a:spcPts val="0"/>
              </a:spcBef>
              <a:spcAft>
                <a:spcPts val="0"/>
              </a:spcAft>
              <a:buClr>
                <a:srgbClr val="000000"/>
              </a:buClr>
              <a:buSzPts val="2800"/>
              <a:buNone/>
              <a:defRPr sz="3733">
                <a:solidFill>
                  <a:srgbClr val="000000"/>
                </a:solidFill>
              </a:defRPr>
            </a:lvl7pPr>
            <a:lvl8pPr lvl="7" rtl="0">
              <a:lnSpc>
                <a:spcPct val="100000"/>
              </a:lnSpc>
              <a:spcBef>
                <a:spcPts val="0"/>
              </a:spcBef>
              <a:spcAft>
                <a:spcPts val="0"/>
              </a:spcAft>
              <a:buClr>
                <a:srgbClr val="000000"/>
              </a:buClr>
              <a:buSzPts val="2800"/>
              <a:buNone/>
              <a:defRPr sz="3733">
                <a:solidFill>
                  <a:srgbClr val="000000"/>
                </a:solidFill>
              </a:defRPr>
            </a:lvl8pPr>
            <a:lvl9pPr lvl="8" rtl="0">
              <a:lnSpc>
                <a:spcPct val="100000"/>
              </a:lnSpc>
              <a:spcBef>
                <a:spcPts val="0"/>
              </a:spcBef>
              <a:spcAft>
                <a:spcPts val="0"/>
              </a:spcAft>
              <a:buClr>
                <a:srgbClr val="000000"/>
              </a:buClr>
              <a:buSzPts val="2800"/>
              <a:buNone/>
              <a:defRPr sz="3733">
                <a:solidFill>
                  <a:srgbClr val="000000"/>
                </a:solidFill>
              </a:defRPr>
            </a:lvl9pPr>
          </a:lstStyle>
          <a:p>
            <a:endParaRPr/>
          </a:p>
        </p:txBody>
      </p:sp>
    </p:spTree>
    <p:extLst>
      <p:ext uri="{BB962C8B-B14F-4D97-AF65-F5344CB8AC3E}">
        <p14:creationId xmlns:p14="http://schemas.microsoft.com/office/powerpoint/2010/main" val="2585770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Four columns 1">
  <p:cSld name="Four columns 1">
    <p:spTree>
      <p:nvGrpSpPr>
        <p:cNvPr id="1" name="Shape 31"/>
        <p:cNvGrpSpPr/>
        <p:nvPr/>
      </p:nvGrpSpPr>
      <p:grpSpPr>
        <a:xfrm>
          <a:off x="0" y="0"/>
          <a:ext cx="0" cy="0"/>
          <a:chOff x="0" y="0"/>
          <a:chExt cx="0" cy="0"/>
        </a:xfrm>
      </p:grpSpPr>
      <p:sp>
        <p:nvSpPr>
          <p:cNvPr id="32" name="Google Shape;32;p5"/>
          <p:cNvSpPr txBox="1">
            <a:spLocks noGrp="1"/>
          </p:cNvSpPr>
          <p:nvPr>
            <p:ph type="ctrTitle"/>
          </p:nvPr>
        </p:nvSpPr>
        <p:spPr>
          <a:xfrm>
            <a:off x="842500" y="1122700"/>
            <a:ext cx="38284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33" name="Google Shape;33;p5"/>
          <p:cNvSpPr txBox="1">
            <a:spLocks noGrp="1"/>
          </p:cNvSpPr>
          <p:nvPr>
            <p:ph type="subTitle" idx="1"/>
          </p:nvPr>
        </p:nvSpPr>
        <p:spPr>
          <a:xfrm>
            <a:off x="842512" y="1881121"/>
            <a:ext cx="3307600" cy="71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34" name="Google Shape;34;p5"/>
          <p:cNvSpPr txBox="1">
            <a:spLocks noGrp="1"/>
          </p:cNvSpPr>
          <p:nvPr>
            <p:ph type="ctrTitle" idx="2"/>
          </p:nvPr>
        </p:nvSpPr>
        <p:spPr>
          <a:xfrm>
            <a:off x="5618219" y="1122700"/>
            <a:ext cx="35972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35" name="Google Shape;35;p5"/>
          <p:cNvSpPr txBox="1">
            <a:spLocks noGrp="1"/>
          </p:cNvSpPr>
          <p:nvPr>
            <p:ph type="subTitle" idx="3"/>
          </p:nvPr>
        </p:nvSpPr>
        <p:spPr>
          <a:xfrm>
            <a:off x="5618219" y="1881121"/>
            <a:ext cx="3448000" cy="99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36" name="Google Shape;36;p5"/>
          <p:cNvSpPr txBox="1">
            <a:spLocks noGrp="1"/>
          </p:cNvSpPr>
          <p:nvPr>
            <p:ph type="ctrTitle" idx="4"/>
          </p:nvPr>
        </p:nvSpPr>
        <p:spPr>
          <a:xfrm>
            <a:off x="842511" y="4442569"/>
            <a:ext cx="38284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37" name="Google Shape;37;p5"/>
          <p:cNvSpPr txBox="1">
            <a:spLocks noGrp="1"/>
          </p:cNvSpPr>
          <p:nvPr>
            <p:ph type="subTitle" idx="5"/>
          </p:nvPr>
        </p:nvSpPr>
        <p:spPr>
          <a:xfrm>
            <a:off x="842512" y="5218944"/>
            <a:ext cx="3307600" cy="1261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38" name="Google Shape;38;p5"/>
          <p:cNvSpPr txBox="1">
            <a:spLocks noGrp="1"/>
          </p:cNvSpPr>
          <p:nvPr>
            <p:ph type="ctrTitle" idx="6"/>
          </p:nvPr>
        </p:nvSpPr>
        <p:spPr>
          <a:xfrm rot="5400000">
            <a:off x="8913916" y="2195027"/>
            <a:ext cx="38844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
        <p:nvSpPr>
          <p:cNvPr id="39" name="Google Shape;39;p5"/>
          <p:cNvSpPr txBox="1">
            <a:spLocks noGrp="1"/>
          </p:cNvSpPr>
          <p:nvPr>
            <p:ph type="ctrTitle" idx="7"/>
          </p:nvPr>
        </p:nvSpPr>
        <p:spPr>
          <a:xfrm>
            <a:off x="5618219" y="4442579"/>
            <a:ext cx="34480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40" name="Google Shape;40;p5"/>
          <p:cNvSpPr txBox="1">
            <a:spLocks noGrp="1"/>
          </p:cNvSpPr>
          <p:nvPr>
            <p:ph type="subTitle" idx="8"/>
          </p:nvPr>
        </p:nvSpPr>
        <p:spPr>
          <a:xfrm>
            <a:off x="5618219" y="5218944"/>
            <a:ext cx="3448000" cy="99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Tree>
    <p:extLst>
      <p:ext uri="{BB962C8B-B14F-4D97-AF65-F5344CB8AC3E}">
        <p14:creationId xmlns:p14="http://schemas.microsoft.com/office/powerpoint/2010/main" val="1547371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AABA-2338-41F8-992D-561E614FFF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D6EDDA-9145-4515-A2F0-CA1AF65091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41B7ED-2F46-47C9-8A59-2542E94CA8E6}"/>
              </a:ext>
            </a:extLst>
          </p:cNvPr>
          <p:cNvSpPr>
            <a:spLocks noGrp="1"/>
          </p:cNvSpPr>
          <p:nvPr>
            <p:ph type="dt" sz="half" idx="10"/>
          </p:nvPr>
        </p:nvSpPr>
        <p:spPr/>
        <p:txBody>
          <a:bodyPr/>
          <a:lstStyle/>
          <a:p>
            <a:fld id="{1D3E2772-7F22-4347-BD82-72C70F17ED30}" type="datetimeFigureOut">
              <a:rPr lang="en-US" smtClean="0"/>
              <a:t>9/28/2021</a:t>
            </a:fld>
            <a:endParaRPr lang="en-US"/>
          </a:p>
        </p:txBody>
      </p:sp>
      <p:sp>
        <p:nvSpPr>
          <p:cNvPr id="5" name="Footer Placeholder 4">
            <a:extLst>
              <a:ext uri="{FF2B5EF4-FFF2-40B4-BE49-F238E27FC236}">
                <a16:creationId xmlns:a16="http://schemas.microsoft.com/office/drawing/2014/main" id="{FCBC7F9B-A72C-4F6F-8856-6E89BA2242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1C7514-0615-41A5-8B22-AF61424C6C6A}"/>
              </a:ext>
            </a:extLst>
          </p:cNvPr>
          <p:cNvSpPr>
            <a:spLocks noGrp="1"/>
          </p:cNvSpPr>
          <p:nvPr>
            <p:ph type="sldNum" sz="quarter" idx="12"/>
          </p:nvPr>
        </p:nvSpPr>
        <p:spPr/>
        <p:txBody>
          <a:bodyPr/>
          <a:lstStyle/>
          <a:p>
            <a:fld id="{538A8BB5-3811-49BD-814B-6630498B37A8}" type="slidenum">
              <a:rPr lang="en-US" smtClean="0"/>
              <a:t>‹Nr.›</a:t>
            </a:fld>
            <a:endParaRPr lang="en-US"/>
          </a:p>
        </p:txBody>
      </p:sp>
    </p:spTree>
    <p:extLst>
      <p:ext uri="{BB962C8B-B14F-4D97-AF65-F5344CB8AC3E}">
        <p14:creationId xmlns:p14="http://schemas.microsoft.com/office/powerpoint/2010/main" val="13295943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hree columns 1">
  <p:cSld name="Three columns 1">
    <p:spTree>
      <p:nvGrpSpPr>
        <p:cNvPr id="1" name="Shape 41"/>
        <p:cNvGrpSpPr/>
        <p:nvPr/>
      </p:nvGrpSpPr>
      <p:grpSpPr>
        <a:xfrm>
          <a:off x="0" y="0"/>
          <a:ext cx="0" cy="0"/>
          <a:chOff x="0" y="0"/>
          <a:chExt cx="0" cy="0"/>
        </a:xfrm>
      </p:grpSpPr>
      <p:sp>
        <p:nvSpPr>
          <p:cNvPr id="42" name="Google Shape;42;p6"/>
          <p:cNvSpPr txBox="1">
            <a:spLocks noGrp="1"/>
          </p:cNvSpPr>
          <p:nvPr>
            <p:ph type="ctrTitle"/>
          </p:nvPr>
        </p:nvSpPr>
        <p:spPr>
          <a:xfrm>
            <a:off x="6562100" y="3990713"/>
            <a:ext cx="24376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2400">
                <a:solidFill>
                  <a:schemeClr val="lt1"/>
                </a:solidFill>
              </a:defRPr>
            </a:lvl1pPr>
            <a:lvl2pPr lvl="1" rtl="0">
              <a:spcBef>
                <a:spcPts val="0"/>
              </a:spcBef>
              <a:spcAft>
                <a:spcPts val="0"/>
              </a:spcAft>
              <a:buClr>
                <a:schemeClr val="lt1"/>
              </a:buClr>
              <a:buSzPts val="1800"/>
              <a:buNone/>
              <a:defRPr sz="2400">
                <a:solidFill>
                  <a:schemeClr val="lt1"/>
                </a:solidFill>
              </a:defRPr>
            </a:lvl2pPr>
            <a:lvl3pPr lvl="2" rtl="0">
              <a:spcBef>
                <a:spcPts val="0"/>
              </a:spcBef>
              <a:spcAft>
                <a:spcPts val="0"/>
              </a:spcAft>
              <a:buClr>
                <a:schemeClr val="lt1"/>
              </a:buClr>
              <a:buSzPts val="1800"/>
              <a:buNone/>
              <a:defRPr sz="2400">
                <a:solidFill>
                  <a:schemeClr val="lt1"/>
                </a:solidFill>
              </a:defRPr>
            </a:lvl3pPr>
            <a:lvl4pPr lvl="3" rtl="0">
              <a:spcBef>
                <a:spcPts val="0"/>
              </a:spcBef>
              <a:spcAft>
                <a:spcPts val="0"/>
              </a:spcAft>
              <a:buClr>
                <a:schemeClr val="lt1"/>
              </a:buClr>
              <a:buSzPts val="1800"/>
              <a:buNone/>
              <a:defRPr sz="2400">
                <a:solidFill>
                  <a:schemeClr val="lt1"/>
                </a:solidFill>
              </a:defRPr>
            </a:lvl4pPr>
            <a:lvl5pPr lvl="4" rtl="0">
              <a:spcBef>
                <a:spcPts val="0"/>
              </a:spcBef>
              <a:spcAft>
                <a:spcPts val="0"/>
              </a:spcAft>
              <a:buClr>
                <a:schemeClr val="lt1"/>
              </a:buClr>
              <a:buSzPts val="1800"/>
              <a:buNone/>
              <a:defRPr sz="2400">
                <a:solidFill>
                  <a:schemeClr val="lt1"/>
                </a:solidFill>
              </a:defRPr>
            </a:lvl5pPr>
            <a:lvl6pPr lvl="5" rtl="0">
              <a:spcBef>
                <a:spcPts val="0"/>
              </a:spcBef>
              <a:spcAft>
                <a:spcPts val="0"/>
              </a:spcAft>
              <a:buClr>
                <a:schemeClr val="lt1"/>
              </a:buClr>
              <a:buSzPts val="1800"/>
              <a:buNone/>
              <a:defRPr sz="2400">
                <a:solidFill>
                  <a:schemeClr val="lt1"/>
                </a:solidFill>
              </a:defRPr>
            </a:lvl6pPr>
            <a:lvl7pPr lvl="6" rtl="0">
              <a:spcBef>
                <a:spcPts val="0"/>
              </a:spcBef>
              <a:spcAft>
                <a:spcPts val="0"/>
              </a:spcAft>
              <a:buClr>
                <a:schemeClr val="lt1"/>
              </a:buClr>
              <a:buSzPts val="1800"/>
              <a:buNone/>
              <a:defRPr sz="2400">
                <a:solidFill>
                  <a:schemeClr val="lt1"/>
                </a:solidFill>
              </a:defRPr>
            </a:lvl7pPr>
            <a:lvl8pPr lvl="7" rtl="0">
              <a:spcBef>
                <a:spcPts val="0"/>
              </a:spcBef>
              <a:spcAft>
                <a:spcPts val="0"/>
              </a:spcAft>
              <a:buClr>
                <a:schemeClr val="lt1"/>
              </a:buClr>
              <a:buSzPts val="1800"/>
              <a:buNone/>
              <a:defRPr sz="2400">
                <a:solidFill>
                  <a:schemeClr val="lt1"/>
                </a:solidFill>
              </a:defRPr>
            </a:lvl8pPr>
            <a:lvl9pPr lvl="8" rtl="0">
              <a:spcBef>
                <a:spcPts val="0"/>
              </a:spcBef>
              <a:spcAft>
                <a:spcPts val="0"/>
              </a:spcAft>
              <a:buClr>
                <a:schemeClr val="lt1"/>
              </a:buClr>
              <a:buSzPts val="1800"/>
              <a:buNone/>
              <a:defRPr sz="2400">
                <a:solidFill>
                  <a:schemeClr val="lt1"/>
                </a:solidFill>
              </a:defRPr>
            </a:lvl9pPr>
          </a:lstStyle>
          <a:p>
            <a:endParaRPr/>
          </a:p>
        </p:txBody>
      </p:sp>
      <p:sp>
        <p:nvSpPr>
          <p:cNvPr id="43" name="Google Shape;43;p6"/>
          <p:cNvSpPr txBox="1">
            <a:spLocks noGrp="1"/>
          </p:cNvSpPr>
          <p:nvPr>
            <p:ph type="subTitle" idx="1"/>
          </p:nvPr>
        </p:nvSpPr>
        <p:spPr>
          <a:xfrm>
            <a:off x="6562100" y="4738413"/>
            <a:ext cx="2029600" cy="1261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solidFill>
                  <a:srgbClr val="000000"/>
                </a:solidFill>
              </a:defRPr>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44" name="Google Shape;44;p6"/>
          <p:cNvSpPr txBox="1">
            <a:spLocks noGrp="1"/>
          </p:cNvSpPr>
          <p:nvPr>
            <p:ph type="ctrTitle" idx="2"/>
          </p:nvPr>
        </p:nvSpPr>
        <p:spPr>
          <a:xfrm>
            <a:off x="1208185" y="3990713"/>
            <a:ext cx="24376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2400">
                <a:solidFill>
                  <a:schemeClr val="lt1"/>
                </a:solidFill>
              </a:defRPr>
            </a:lvl1pPr>
            <a:lvl2pPr lvl="1" rtl="0">
              <a:spcBef>
                <a:spcPts val="0"/>
              </a:spcBef>
              <a:spcAft>
                <a:spcPts val="0"/>
              </a:spcAft>
              <a:buClr>
                <a:schemeClr val="lt1"/>
              </a:buClr>
              <a:buSzPts val="1800"/>
              <a:buNone/>
              <a:defRPr sz="2400">
                <a:solidFill>
                  <a:schemeClr val="lt1"/>
                </a:solidFill>
              </a:defRPr>
            </a:lvl2pPr>
            <a:lvl3pPr lvl="2" rtl="0">
              <a:spcBef>
                <a:spcPts val="0"/>
              </a:spcBef>
              <a:spcAft>
                <a:spcPts val="0"/>
              </a:spcAft>
              <a:buClr>
                <a:schemeClr val="lt1"/>
              </a:buClr>
              <a:buSzPts val="1800"/>
              <a:buNone/>
              <a:defRPr sz="2400">
                <a:solidFill>
                  <a:schemeClr val="lt1"/>
                </a:solidFill>
              </a:defRPr>
            </a:lvl3pPr>
            <a:lvl4pPr lvl="3" rtl="0">
              <a:spcBef>
                <a:spcPts val="0"/>
              </a:spcBef>
              <a:spcAft>
                <a:spcPts val="0"/>
              </a:spcAft>
              <a:buClr>
                <a:schemeClr val="lt1"/>
              </a:buClr>
              <a:buSzPts val="1800"/>
              <a:buNone/>
              <a:defRPr sz="2400">
                <a:solidFill>
                  <a:schemeClr val="lt1"/>
                </a:solidFill>
              </a:defRPr>
            </a:lvl4pPr>
            <a:lvl5pPr lvl="4" rtl="0">
              <a:spcBef>
                <a:spcPts val="0"/>
              </a:spcBef>
              <a:spcAft>
                <a:spcPts val="0"/>
              </a:spcAft>
              <a:buClr>
                <a:schemeClr val="lt1"/>
              </a:buClr>
              <a:buSzPts val="1800"/>
              <a:buNone/>
              <a:defRPr sz="2400">
                <a:solidFill>
                  <a:schemeClr val="lt1"/>
                </a:solidFill>
              </a:defRPr>
            </a:lvl5pPr>
            <a:lvl6pPr lvl="5" rtl="0">
              <a:spcBef>
                <a:spcPts val="0"/>
              </a:spcBef>
              <a:spcAft>
                <a:spcPts val="0"/>
              </a:spcAft>
              <a:buClr>
                <a:schemeClr val="lt1"/>
              </a:buClr>
              <a:buSzPts val="1800"/>
              <a:buNone/>
              <a:defRPr sz="2400">
                <a:solidFill>
                  <a:schemeClr val="lt1"/>
                </a:solidFill>
              </a:defRPr>
            </a:lvl6pPr>
            <a:lvl7pPr lvl="6" rtl="0">
              <a:spcBef>
                <a:spcPts val="0"/>
              </a:spcBef>
              <a:spcAft>
                <a:spcPts val="0"/>
              </a:spcAft>
              <a:buClr>
                <a:schemeClr val="lt1"/>
              </a:buClr>
              <a:buSzPts val="1800"/>
              <a:buNone/>
              <a:defRPr sz="2400">
                <a:solidFill>
                  <a:schemeClr val="lt1"/>
                </a:solidFill>
              </a:defRPr>
            </a:lvl7pPr>
            <a:lvl8pPr lvl="7" rtl="0">
              <a:spcBef>
                <a:spcPts val="0"/>
              </a:spcBef>
              <a:spcAft>
                <a:spcPts val="0"/>
              </a:spcAft>
              <a:buClr>
                <a:schemeClr val="lt1"/>
              </a:buClr>
              <a:buSzPts val="1800"/>
              <a:buNone/>
              <a:defRPr sz="2400">
                <a:solidFill>
                  <a:schemeClr val="lt1"/>
                </a:solidFill>
              </a:defRPr>
            </a:lvl8pPr>
            <a:lvl9pPr lvl="8" rtl="0">
              <a:spcBef>
                <a:spcPts val="0"/>
              </a:spcBef>
              <a:spcAft>
                <a:spcPts val="0"/>
              </a:spcAft>
              <a:buClr>
                <a:schemeClr val="lt1"/>
              </a:buClr>
              <a:buSzPts val="1800"/>
              <a:buNone/>
              <a:defRPr sz="2400">
                <a:solidFill>
                  <a:schemeClr val="lt1"/>
                </a:solidFill>
              </a:defRPr>
            </a:lvl9pPr>
          </a:lstStyle>
          <a:p>
            <a:endParaRPr/>
          </a:p>
        </p:txBody>
      </p:sp>
      <p:sp>
        <p:nvSpPr>
          <p:cNvPr id="45" name="Google Shape;45;p6"/>
          <p:cNvSpPr txBox="1">
            <a:spLocks noGrp="1"/>
          </p:cNvSpPr>
          <p:nvPr>
            <p:ph type="subTitle" idx="3"/>
          </p:nvPr>
        </p:nvSpPr>
        <p:spPr>
          <a:xfrm>
            <a:off x="1208185" y="4738413"/>
            <a:ext cx="2029600" cy="1261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solidFill>
                  <a:srgbClr val="000000"/>
                </a:solidFill>
              </a:defRPr>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46" name="Google Shape;46;p6"/>
          <p:cNvSpPr txBox="1">
            <a:spLocks noGrp="1"/>
          </p:cNvSpPr>
          <p:nvPr>
            <p:ph type="ctrTitle" idx="4"/>
          </p:nvPr>
        </p:nvSpPr>
        <p:spPr>
          <a:xfrm rot="5400000">
            <a:off x="8913916" y="2195027"/>
            <a:ext cx="38844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
        <p:nvSpPr>
          <p:cNvPr id="47" name="Google Shape;47;p6"/>
          <p:cNvSpPr txBox="1">
            <a:spLocks noGrp="1"/>
          </p:cNvSpPr>
          <p:nvPr>
            <p:ph type="ctrTitle" idx="5"/>
          </p:nvPr>
        </p:nvSpPr>
        <p:spPr>
          <a:xfrm>
            <a:off x="3904743" y="3990713"/>
            <a:ext cx="23984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2400">
                <a:solidFill>
                  <a:schemeClr val="lt1"/>
                </a:solidFill>
              </a:defRPr>
            </a:lvl1pPr>
            <a:lvl2pPr lvl="1" rtl="0">
              <a:spcBef>
                <a:spcPts val="0"/>
              </a:spcBef>
              <a:spcAft>
                <a:spcPts val="0"/>
              </a:spcAft>
              <a:buClr>
                <a:schemeClr val="lt1"/>
              </a:buClr>
              <a:buSzPts val="1800"/>
              <a:buNone/>
              <a:defRPr sz="2400">
                <a:solidFill>
                  <a:schemeClr val="lt1"/>
                </a:solidFill>
              </a:defRPr>
            </a:lvl2pPr>
            <a:lvl3pPr lvl="2" rtl="0">
              <a:spcBef>
                <a:spcPts val="0"/>
              </a:spcBef>
              <a:spcAft>
                <a:spcPts val="0"/>
              </a:spcAft>
              <a:buClr>
                <a:schemeClr val="lt1"/>
              </a:buClr>
              <a:buSzPts val="1800"/>
              <a:buNone/>
              <a:defRPr sz="2400">
                <a:solidFill>
                  <a:schemeClr val="lt1"/>
                </a:solidFill>
              </a:defRPr>
            </a:lvl3pPr>
            <a:lvl4pPr lvl="3" rtl="0">
              <a:spcBef>
                <a:spcPts val="0"/>
              </a:spcBef>
              <a:spcAft>
                <a:spcPts val="0"/>
              </a:spcAft>
              <a:buClr>
                <a:schemeClr val="lt1"/>
              </a:buClr>
              <a:buSzPts val="1800"/>
              <a:buNone/>
              <a:defRPr sz="2400">
                <a:solidFill>
                  <a:schemeClr val="lt1"/>
                </a:solidFill>
              </a:defRPr>
            </a:lvl4pPr>
            <a:lvl5pPr lvl="4" rtl="0">
              <a:spcBef>
                <a:spcPts val="0"/>
              </a:spcBef>
              <a:spcAft>
                <a:spcPts val="0"/>
              </a:spcAft>
              <a:buClr>
                <a:schemeClr val="lt1"/>
              </a:buClr>
              <a:buSzPts val="1800"/>
              <a:buNone/>
              <a:defRPr sz="2400">
                <a:solidFill>
                  <a:schemeClr val="lt1"/>
                </a:solidFill>
              </a:defRPr>
            </a:lvl5pPr>
            <a:lvl6pPr lvl="5" rtl="0">
              <a:spcBef>
                <a:spcPts val="0"/>
              </a:spcBef>
              <a:spcAft>
                <a:spcPts val="0"/>
              </a:spcAft>
              <a:buClr>
                <a:schemeClr val="lt1"/>
              </a:buClr>
              <a:buSzPts val="1800"/>
              <a:buNone/>
              <a:defRPr sz="2400">
                <a:solidFill>
                  <a:schemeClr val="lt1"/>
                </a:solidFill>
              </a:defRPr>
            </a:lvl6pPr>
            <a:lvl7pPr lvl="6" rtl="0">
              <a:spcBef>
                <a:spcPts val="0"/>
              </a:spcBef>
              <a:spcAft>
                <a:spcPts val="0"/>
              </a:spcAft>
              <a:buClr>
                <a:schemeClr val="lt1"/>
              </a:buClr>
              <a:buSzPts val="1800"/>
              <a:buNone/>
              <a:defRPr sz="2400">
                <a:solidFill>
                  <a:schemeClr val="lt1"/>
                </a:solidFill>
              </a:defRPr>
            </a:lvl7pPr>
            <a:lvl8pPr lvl="7" rtl="0">
              <a:spcBef>
                <a:spcPts val="0"/>
              </a:spcBef>
              <a:spcAft>
                <a:spcPts val="0"/>
              </a:spcAft>
              <a:buClr>
                <a:schemeClr val="lt1"/>
              </a:buClr>
              <a:buSzPts val="1800"/>
              <a:buNone/>
              <a:defRPr sz="2400">
                <a:solidFill>
                  <a:schemeClr val="lt1"/>
                </a:solidFill>
              </a:defRPr>
            </a:lvl8pPr>
            <a:lvl9pPr lvl="8" rtl="0">
              <a:spcBef>
                <a:spcPts val="0"/>
              </a:spcBef>
              <a:spcAft>
                <a:spcPts val="0"/>
              </a:spcAft>
              <a:buClr>
                <a:schemeClr val="lt1"/>
              </a:buClr>
              <a:buSzPts val="1800"/>
              <a:buNone/>
              <a:defRPr sz="2400">
                <a:solidFill>
                  <a:schemeClr val="lt1"/>
                </a:solidFill>
              </a:defRPr>
            </a:lvl9pPr>
          </a:lstStyle>
          <a:p>
            <a:endParaRPr/>
          </a:p>
        </p:txBody>
      </p:sp>
      <p:sp>
        <p:nvSpPr>
          <p:cNvPr id="48" name="Google Shape;48;p6"/>
          <p:cNvSpPr txBox="1">
            <a:spLocks noGrp="1"/>
          </p:cNvSpPr>
          <p:nvPr>
            <p:ph type="subTitle" idx="6"/>
          </p:nvPr>
        </p:nvSpPr>
        <p:spPr>
          <a:xfrm>
            <a:off x="3904733" y="4738413"/>
            <a:ext cx="1968400" cy="1261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solidFill>
                  <a:srgbClr val="000000"/>
                </a:solidFill>
              </a:defRPr>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Tree>
    <p:extLst>
      <p:ext uri="{BB962C8B-B14F-4D97-AF65-F5344CB8AC3E}">
        <p14:creationId xmlns:p14="http://schemas.microsoft.com/office/powerpoint/2010/main" val="22000774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49"/>
        <p:cNvGrpSpPr/>
        <p:nvPr/>
      </p:nvGrpSpPr>
      <p:grpSpPr>
        <a:xfrm>
          <a:off x="0" y="0"/>
          <a:ext cx="0" cy="0"/>
          <a:chOff x="0" y="0"/>
          <a:chExt cx="0" cy="0"/>
        </a:xfrm>
      </p:grpSpPr>
      <p:sp>
        <p:nvSpPr>
          <p:cNvPr id="50" name="Google Shape;50;p7"/>
          <p:cNvSpPr txBox="1">
            <a:spLocks noGrp="1"/>
          </p:cNvSpPr>
          <p:nvPr>
            <p:ph type="ctrTitle"/>
          </p:nvPr>
        </p:nvSpPr>
        <p:spPr>
          <a:xfrm>
            <a:off x="7242667" y="947567"/>
            <a:ext cx="3850800" cy="2738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800"/>
              <a:buNone/>
              <a:defRPr/>
            </a:lvl1pPr>
            <a:lvl2pPr lvl="1" algn="r" rtl="0">
              <a:spcBef>
                <a:spcPts val="0"/>
              </a:spcBef>
              <a:spcAft>
                <a:spcPts val="0"/>
              </a:spcAft>
              <a:buClr>
                <a:srgbClr val="000000"/>
              </a:buClr>
              <a:buSzPts val="1600"/>
              <a:buNone/>
              <a:defRPr sz="2133">
                <a:solidFill>
                  <a:srgbClr val="000000"/>
                </a:solidFill>
              </a:defRPr>
            </a:lvl2pPr>
            <a:lvl3pPr lvl="2" algn="r" rtl="0">
              <a:spcBef>
                <a:spcPts val="0"/>
              </a:spcBef>
              <a:spcAft>
                <a:spcPts val="0"/>
              </a:spcAft>
              <a:buClr>
                <a:srgbClr val="000000"/>
              </a:buClr>
              <a:buSzPts val="1600"/>
              <a:buNone/>
              <a:defRPr sz="2133">
                <a:solidFill>
                  <a:srgbClr val="000000"/>
                </a:solidFill>
              </a:defRPr>
            </a:lvl3pPr>
            <a:lvl4pPr lvl="3" algn="r" rtl="0">
              <a:spcBef>
                <a:spcPts val="0"/>
              </a:spcBef>
              <a:spcAft>
                <a:spcPts val="0"/>
              </a:spcAft>
              <a:buClr>
                <a:srgbClr val="000000"/>
              </a:buClr>
              <a:buSzPts val="1600"/>
              <a:buNone/>
              <a:defRPr sz="2133">
                <a:solidFill>
                  <a:srgbClr val="000000"/>
                </a:solidFill>
              </a:defRPr>
            </a:lvl4pPr>
            <a:lvl5pPr lvl="4" algn="r" rtl="0">
              <a:spcBef>
                <a:spcPts val="0"/>
              </a:spcBef>
              <a:spcAft>
                <a:spcPts val="0"/>
              </a:spcAft>
              <a:buClr>
                <a:srgbClr val="000000"/>
              </a:buClr>
              <a:buSzPts val="1600"/>
              <a:buNone/>
              <a:defRPr sz="2133">
                <a:solidFill>
                  <a:srgbClr val="000000"/>
                </a:solidFill>
              </a:defRPr>
            </a:lvl5pPr>
            <a:lvl6pPr lvl="5" algn="r" rtl="0">
              <a:spcBef>
                <a:spcPts val="0"/>
              </a:spcBef>
              <a:spcAft>
                <a:spcPts val="0"/>
              </a:spcAft>
              <a:buClr>
                <a:srgbClr val="000000"/>
              </a:buClr>
              <a:buSzPts val="1600"/>
              <a:buNone/>
              <a:defRPr sz="2133">
                <a:solidFill>
                  <a:srgbClr val="000000"/>
                </a:solidFill>
              </a:defRPr>
            </a:lvl6pPr>
            <a:lvl7pPr lvl="6" algn="r" rtl="0">
              <a:spcBef>
                <a:spcPts val="0"/>
              </a:spcBef>
              <a:spcAft>
                <a:spcPts val="0"/>
              </a:spcAft>
              <a:buClr>
                <a:srgbClr val="000000"/>
              </a:buClr>
              <a:buSzPts val="1600"/>
              <a:buNone/>
              <a:defRPr sz="2133">
                <a:solidFill>
                  <a:srgbClr val="000000"/>
                </a:solidFill>
              </a:defRPr>
            </a:lvl7pPr>
            <a:lvl8pPr lvl="7" algn="r" rtl="0">
              <a:spcBef>
                <a:spcPts val="0"/>
              </a:spcBef>
              <a:spcAft>
                <a:spcPts val="0"/>
              </a:spcAft>
              <a:buClr>
                <a:srgbClr val="000000"/>
              </a:buClr>
              <a:buSzPts val="1600"/>
              <a:buNone/>
              <a:defRPr sz="2133">
                <a:solidFill>
                  <a:srgbClr val="000000"/>
                </a:solidFill>
              </a:defRPr>
            </a:lvl8pPr>
            <a:lvl9pPr lvl="8" algn="r" rtl="0">
              <a:spcBef>
                <a:spcPts val="0"/>
              </a:spcBef>
              <a:spcAft>
                <a:spcPts val="0"/>
              </a:spcAft>
              <a:buClr>
                <a:srgbClr val="000000"/>
              </a:buClr>
              <a:buSzPts val="1600"/>
              <a:buNone/>
              <a:defRPr sz="2133">
                <a:solidFill>
                  <a:srgbClr val="000000"/>
                </a:solidFill>
              </a:defRPr>
            </a:lvl9pPr>
          </a:lstStyle>
          <a:p>
            <a:endParaRPr/>
          </a:p>
        </p:txBody>
      </p:sp>
      <p:sp>
        <p:nvSpPr>
          <p:cNvPr id="51" name="Google Shape;51;p7"/>
          <p:cNvSpPr txBox="1">
            <a:spLocks noGrp="1"/>
          </p:cNvSpPr>
          <p:nvPr>
            <p:ph type="subTitle" idx="1"/>
          </p:nvPr>
        </p:nvSpPr>
        <p:spPr>
          <a:xfrm>
            <a:off x="7151400" y="3632833"/>
            <a:ext cx="3942000" cy="2379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a:lvl1pPr>
            <a:lvl2pPr lvl="1" algn="r" rtl="0">
              <a:lnSpc>
                <a:spcPct val="100000"/>
              </a:lnSpc>
              <a:spcBef>
                <a:spcPts val="0"/>
              </a:spcBef>
              <a:spcAft>
                <a:spcPts val="0"/>
              </a:spcAft>
              <a:buSzPts val="1200"/>
              <a:buNone/>
              <a:defRPr/>
            </a:lvl2pPr>
            <a:lvl3pPr lvl="2" algn="r" rtl="0">
              <a:lnSpc>
                <a:spcPct val="100000"/>
              </a:lnSpc>
              <a:spcBef>
                <a:spcPts val="0"/>
              </a:spcBef>
              <a:spcAft>
                <a:spcPts val="0"/>
              </a:spcAft>
              <a:buSzPts val="1200"/>
              <a:buNone/>
              <a:defRPr/>
            </a:lvl3pPr>
            <a:lvl4pPr lvl="3" algn="r" rtl="0">
              <a:lnSpc>
                <a:spcPct val="100000"/>
              </a:lnSpc>
              <a:spcBef>
                <a:spcPts val="0"/>
              </a:spcBef>
              <a:spcAft>
                <a:spcPts val="0"/>
              </a:spcAft>
              <a:buSzPts val="1200"/>
              <a:buNone/>
              <a:defRPr/>
            </a:lvl4pPr>
            <a:lvl5pPr lvl="4" algn="r" rtl="0">
              <a:lnSpc>
                <a:spcPct val="100000"/>
              </a:lnSpc>
              <a:spcBef>
                <a:spcPts val="0"/>
              </a:spcBef>
              <a:spcAft>
                <a:spcPts val="0"/>
              </a:spcAft>
              <a:buSzPts val="1200"/>
              <a:buNone/>
              <a:defRPr/>
            </a:lvl5pPr>
            <a:lvl6pPr lvl="5" algn="r" rtl="0">
              <a:lnSpc>
                <a:spcPct val="100000"/>
              </a:lnSpc>
              <a:spcBef>
                <a:spcPts val="0"/>
              </a:spcBef>
              <a:spcAft>
                <a:spcPts val="0"/>
              </a:spcAft>
              <a:buSzPts val="1200"/>
              <a:buNone/>
              <a:defRPr/>
            </a:lvl6pPr>
            <a:lvl7pPr lvl="6" algn="r" rtl="0">
              <a:lnSpc>
                <a:spcPct val="100000"/>
              </a:lnSpc>
              <a:spcBef>
                <a:spcPts val="0"/>
              </a:spcBef>
              <a:spcAft>
                <a:spcPts val="0"/>
              </a:spcAft>
              <a:buSzPts val="1200"/>
              <a:buNone/>
              <a:defRPr/>
            </a:lvl7pPr>
            <a:lvl8pPr lvl="7" algn="r" rtl="0">
              <a:lnSpc>
                <a:spcPct val="100000"/>
              </a:lnSpc>
              <a:spcBef>
                <a:spcPts val="0"/>
              </a:spcBef>
              <a:spcAft>
                <a:spcPts val="0"/>
              </a:spcAft>
              <a:buSzPts val="1200"/>
              <a:buNone/>
              <a:defRPr/>
            </a:lvl8pPr>
            <a:lvl9pPr lvl="8" algn="r" rtl="0">
              <a:lnSpc>
                <a:spcPct val="100000"/>
              </a:lnSpc>
              <a:spcBef>
                <a:spcPts val="0"/>
              </a:spcBef>
              <a:spcAft>
                <a:spcPts val="0"/>
              </a:spcAft>
              <a:buSzPts val="1200"/>
              <a:buNone/>
              <a:defRPr/>
            </a:lvl9pPr>
          </a:lstStyle>
          <a:p>
            <a:endParaRPr/>
          </a:p>
        </p:txBody>
      </p:sp>
    </p:spTree>
    <p:extLst>
      <p:ext uri="{BB962C8B-B14F-4D97-AF65-F5344CB8AC3E}">
        <p14:creationId xmlns:p14="http://schemas.microsoft.com/office/powerpoint/2010/main" val="33360676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52"/>
        <p:cNvGrpSpPr/>
        <p:nvPr/>
      </p:nvGrpSpPr>
      <p:grpSpPr>
        <a:xfrm>
          <a:off x="0" y="0"/>
          <a:ext cx="0" cy="0"/>
          <a:chOff x="0" y="0"/>
          <a:chExt cx="0" cy="0"/>
        </a:xfrm>
      </p:grpSpPr>
      <p:sp>
        <p:nvSpPr>
          <p:cNvPr id="53" name="Google Shape;53;p8"/>
          <p:cNvSpPr txBox="1">
            <a:spLocks noGrp="1"/>
          </p:cNvSpPr>
          <p:nvPr>
            <p:ph type="subTitle" idx="1"/>
          </p:nvPr>
        </p:nvSpPr>
        <p:spPr>
          <a:xfrm>
            <a:off x="1220233" y="4507700"/>
            <a:ext cx="5280800" cy="8424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2133"/>
              </a:spcBef>
              <a:spcAft>
                <a:spcPts val="0"/>
              </a:spcAft>
              <a:buNone/>
              <a:defRPr/>
            </a:lvl2pPr>
            <a:lvl3pPr lvl="2" rtl="0">
              <a:spcBef>
                <a:spcPts val="2133"/>
              </a:spcBef>
              <a:spcAft>
                <a:spcPts val="0"/>
              </a:spcAft>
              <a:buNone/>
              <a:defRPr/>
            </a:lvl3pPr>
            <a:lvl4pPr lvl="3" rtl="0">
              <a:spcBef>
                <a:spcPts val="2133"/>
              </a:spcBef>
              <a:spcAft>
                <a:spcPts val="0"/>
              </a:spcAft>
              <a:buNone/>
              <a:defRPr/>
            </a:lvl4pPr>
            <a:lvl5pPr lvl="4" rtl="0">
              <a:spcBef>
                <a:spcPts val="2133"/>
              </a:spcBef>
              <a:spcAft>
                <a:spcPts val="0"/>
              </a:spcAft>
              <a:buNone/>
              <a:defRPr/>
            </a:lvl5pPr>
            <a:lvl6pPr lvl="5" rtl="0">
              <a:spcBef>
                <a:spcPts val="2133"/>
              </a:spcBef>
              <a:spcAft>
                <a:spcPts val="0"/>
              </a:spcAft>
              <a:buNone/>
              <a:defRPr/>
            </a:lvl6pPr>
            <a:lvl7pPr lvl="6" rtl="0">
              <a:spcBef>
                <a:spcPts val="2133"/>
              </a:spcBef>
              <a:spcAft>
                <a:spcPts val="0"/>
              </a:spcAft>
              <a:buNone/>
              <a:defRPr/>
            </a:lvl7pPr>
            <a:lvl8pPr lvl="7" rtl="0">
              <a:spcBef>
                <a:spcPts val="2133"/>
              </a:spcBef>
              <a:spcAft>
                <a:spcPts val="0"/>
              </a:spcAft>
              <a:buNone/>
              <a:defRPr/>
            </a:lvl8pPr>
            <a:lvl9pPr lvl="8" rtl="0">
              <a:spcBef>
                <a:spcPts val="2133"/>
              </a:spcBef>
              <a:spcAft>
                <a:spcPts val="2133"/>
              </a:spcAft>
              <a:buNone/>
              <a:defRPr/>
            </a:lvl9pPr>
          </a:lstStyle>
          <a:p>
            <a:endParaRPr/>
          </a:p>
        </p:txBody>
      </p:sp>
      <p:sp>
        <p:nvSpPr>
          <p:cNvPr id="54" name="Google Shape;54;p8"/>
          <p:cNvSpPr txBox="1">
            <a:spLocks noGrp="1"/>
          </p:cNvSpPr>
          <p:nvPr>
            <p:ph type="subTitle" idx="2"/>
          </p:nvPr>
        </p:nvSpPr>
        <p:spPr>
          <a:xfrm>
            <a:off x="1220233" y="5339433"/>
            <a:ext cx="2428000" cy="284000"/>
          </a:xfrm>
          <a:prstGeom prst="rect">
            <a:avLst/>
          </a:prstGeom>
        </p:spPr>
        <p:txBody>
          <a:bodyPr spcFirstLastPara="1" wrap="square" lIns="91425" tIns="91425" rIns="91425" bIns="91425" anchor="t" anchorCtr="0">
            <a:noAutofit/>
          </a:bodyPr>
          <a:lstStyle>
            <a:lvl1pPr lvl="0" rtl="0">
              <a:spcBef>
                <a:spcPts val="0"/>
              </a:spcBef>
              <a:spcAft>
                <a:spcPts val="0"/>
              </a:spcAft>
              <a:buNone/>
              <a:defRPr b="1">
                <a:latin typeface="Livvic"/>
                <a:ea typeface="Livvic"/>
                <a:cs typeface="Livvic"/>
                <a:sym typeface="Livvic"/>
              </a:defRPr>
            </a:lvl1pPr>
            <a:lvl2pPr lvl="1" rtl="0">
              <a:spcBef>
                <a:spcPts val="2133"/>
              </a:spcBef>
              <a:spcAft>
                <a:spcPts val="0"/>
              </a:spcAft>
              <a:buNone/>
              <a:defRPr b="1">
                <a:latin typeface="Livvic"/>
                <a:ea typeface="Livvic"/>
                <a:cs typeface="Livvic"/>
                <a:sym typeface="Livvic"/>
              </a:defRPr>
            </a:lvl2pPr>
            <a:lvl3pPr lvl="2" rtl="0">
              <a:spcBef>
                <a:spcPts val="2133"/>
              </a:spcBef>
              <a:spcAft>
                <a:spcPts val="0"/>
              </a:spcAft>
              <a:buNone/>
              <a:defRPr b="1">
                <a:latin typeface="Livvic"/>
                <a:ea typeface="Livvic"/>
                <a:cs typeface="Livvic"/>
                <a:sym typeface="Livvic"/>
              </a:defRPr>
            </a:lvl3pPr>
            <a:lvl4pPr lvl="3" rtl="0">
              <a:spcBef>
                <a:spcPts val="2133"/>
              </a:spcBef>
              <a:spcAft>
                <a:spcPts val="0"/>
              </a:spcAft>
              <a:buNone/>
              <a:defRPr b="1">
                <a:latin typeface="Livvic"/>
                <a:ea typeface="Livvic"/>
                <a:cs typeface="Livvic"/>
                <a:sym typeface="Livvic"/>
              </a:defRPr>
            </a:lvl4pPr>
            <a:lvl5pPr lvl="4" rtl="0">
              <a:spcBef>
                <a:spcPts val="2133"/>
              </a:spcBef>
              <a:spcAft>
                <a:spcPts val="0"/>
              </a:spcAft>
              <a:buNone/>
              <a:defRPr b="1">
                <a:latin typeface="Livvic"/>
                <a:ea typeface="Livvic"/>
                <a:cs typeface="Livvic"/>
                <a:sym typeface="Livvic"/>
              </a:defRPr>
            </a:lvl5pPr>
            <a:lvl6pPr lvl="5" rtl="0">
              <a:spcBef>
                <a:spcPts val="2133"/>
              </a:spcBef>
              <a:spcAft>
                <a:spcPts val="0"/>
              </a:spcAft>
              <a:buNone/>
              <a:defRPr b="1">
                <a:latin typeface="Livvic"/>
                <a:ea typeface="Livvic"/>
                <a:cs typeface="Livvic"/>
                <a:sym typeface="Livvic"/>
              </a:defRPr>
            </a:lvl6pPr>
            <a:lvl7pPr lvl="6" rtl="0">
              <a:spcBef>
                <a:spcPts val="2133"/>
              </a:spcBef>
              <a:spcAft>
                <a:spcPts val="0"/>
              </a:spcAft>
              <a:buNone/>
              <a:defRPr b="1">
                <a:latin typeface="Livvic"/>
                <a:ea typeface="Livvic"/>
                <a:cs typeface="Livvic"/>
                <a:sym typeface="Livvic"/>
              </a:defRPr>
            </a:lvl7pPr>
            <a:lvl8pPr lvl="7" rtl="0">
              <a:spcBef>
                <a:spcPts val="2133"/>
              </a:spcBef>
              <a:spcAft>
                <a:spcPts val="0"/>
              </a:spcAft>
              <a:buNone/>
              <a:defRPr b="1">
                <a:latin typeface="Livvic"/>
                <a:ea typeface="Livvic"/>
                <a:cs typeface="Livvic"/>
                <a:sym typeface="Livvic"/>
              </a:defRPr>
            </a:lvl8pPr>
            <a:lvl9pPr lvl="8" rtl="0">
              <a:spcBef>
                <a:spcPts val="2133"/>
              </a:spcBef>
              <a:spcAft>
                <a:spcPts val="2133"/>
              </a:spcAft>
              <a:buNone/>
              <a:defRPr b="1">
                <a:latin typeface="Livvic"/>
                <a:ea typeface="Livvic"/>
                <a:cs typeface="Livvic"/>
                <a:sym typeface="Livvic"/>
              </a:defRPr>
            </a:lvl9pPr>
          </a:lstStyle>
          <a:p>
            <a:endParaRPr/>
          </a:p>
        </p:txBody>
      </p:sp>
    </p:spTree>
    <p:extLst>
      <p:ext uri="{BB962C8B-B14F-4D97-AF65-F5344CB8AC3E}">
        <p14:creationId xmlns:p14="http://schemas.microsoft.com/office/powerpoint/2010/main" val="8328095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text 3">
  <p:cSld name="Title + text 3">
    <p:spTree>
      <p:nvGrpSpPr>
        <p:cNvPr id="1" name="Shape 55"/>
        <p:cNvGrpSpPr/>
        <p:nvPr/>
      </p:nvGrpSpPr>
      <p:grpSpPr>
        <a:xfrm>
          <a:off x="0" y="0"/>
          <a:ext cx="0" cy="0"/>
          <a:chOff x="0" y="0"/>
          <a:chExt cx="0" cy="0"/>
        </a:xfrm>
      </p:grpSpPr>
      <p:sp>
        <p:nvSpPr>
          <p:cNvPr id="56" name="Google Shape;56;p9"/>
          <p:cNvSpPr txBox="1">
            <a:spLocks noGrp="1"/>
          </p:cNvSpPr>
          <p:nvPr>
            <p:ph type="subTitle" idx="1"/>
          </p:nvPr>
        </p:nvSpPr>
        <p:spPr>
          <a:xfrm>
            <a:off x="2823796" y="4507280"/>
            <a:ext cx="3935200" cy="3936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333"/>
            </a:lvl1pPr>
            <a:lvl2pPr lvl="1" rtl="0">
              <a:spcBef>
                <a:spcPts val="2133"/>
              </a:spcBef>
              <a:spcAft>
                <a:spcPts val="0"/>
              </a:spcAft>
              <a:buNone/>
              <a:defRPr/>
            </a:lvl2pPr>
            <a:lvl3pPr lvl="2" rtl="0">
              <a:spcBef>
                <a:spcPts val="2133"/>
              </a:spcBef>
              <a:spcAft>
                <a:spcPts val="0"/>
              </a:spcAft>
              <a:buNone/>
              <a:defRPr/>
            </a:lvl3pPr>
            <a:lvl4pPr lvl="3" rtl="0">
              <a:spcBef>
                <a:spcPts val="2133"/>
              </a:spcBef>
              <a:spcAft>
                <a:spcPts val="0"/>
              </a:spcAft>
              <a:buNone/>
              <a:defRPr/>
            </a:lvl4pPr>
            <a:lvl5pPr lvl="4" rtl="0">
              <a:spcBef>
                <a:spcPts val="2133"/>
              </a:spcBef>
              <a:spcAft>
                <a:spcPts val="0"/>
              </a:spcAft>
              <a:buNone/>
              <a:defRPr/>
            </a:lvl5pPr>
            <a:lvl6pPr lvl="5" rtl="0">
              <a:spcBef>
                <a:spcPts val="2133"/>
              </a:spcBef>
              <a:spcAft>
                <a:spcPts val="0"/>
              </a:spcAft>
              <a:buNone/>
              <a:defRPr/>
            </a:lvl6pPr>
            <a:lvl7pPr lvl="6" rtl="0">
              <a:spcBef>
                <a:spcPts val="2133"/>
              </a:spcBef>
              <a:spcAft>
                <a:spcPts val="0"/>
              </a:spcAft>
              <a:buNone/>
              <a:defRPr/>
            </a:lvl7pPr>
            <a:lvl8pPr lvl="7" rtl="0">
              <a:spcBef>
                <a:spcPts val="2133"/>
              </a:spcBef>
              <a:spcAft>
                <a:spcPts val="0"/>
              </a:spcAft>
              <a:buNone/>
              <a:defRPr/>
            </a:lvl8pPr>
            <a:lvl9pPr lvl="8" rtl="0">
              <a:spcBef>
                <a:spcPts val="2133"/>
              </a:spcBef>
              <a:spcAft>
                <a:spcPts val="2133"/>
              </a:spcAft>
              <a:buNone/>
              <a:defRPr/>
            </a:lvl9pPr>
          </a:lstStyle>
          <a:p>
            <a:endParaRPr/>
          </a:p>
        </p:txBody>
      </p:sp>
      <p:sp>
        <p:nvSpPr>
          <p:cNvPr id="57" name="Google Shape;57;p9"/>
          <p:cNvSpPr txBox="1">
            <a:spLocks noGrp="1"/>
          </p:cNvSpPr>
          <p:nvPr>
            <p:ph type="ctrTitle"/>
          </p:nvPr>
        </p:nvSpPr>
        <p:spPr>
          <a:xfrm rot="-5400000">
            <a:off x="-457468" y="2345533"/>
            <a:ext cx="3850800" cy="1197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800"/>
              <a:buNone/>
              <a:defRPr/>
            </a:lvl1pPr>
            <a:lvl2pPr lvl="1" algn="r" rtl="0">
              <a:spcBef>
                <a:spcPts val="0"/>
              </a:spcBef>
              <a:spcAft>
                <a:spcPts val="0"/>
              </a:spcAft>
              <a:buClr>
                <a:srgbClr val="000000"/>
              </a:buClr>
              <a:buSzPts val="1600"/>
              <a:buNone/>
              <a:defRPr sz="2133">
                <a:solidFill>
                  <a:srgbClr val="000000"/>
                </a:solidFill>
              </a:defRPr>
            </a:lvl2pPr>
            <a:lvl3pPr lvl="2" algn="r" rtl="0">
              <a:spcBef>
                <a:spcPts val="0"/>
              </a:spcBef>
              <a:spcAft>
                <a:spcPts val="0"/>
              </a:spcAft>
              <a:buClr>
                <a:srgbClr val="000000"/>
              </a:buClr>
              <a:buSzPts val="1600"/>
              <a:buNone/>
              <a:defRPr sz="2133">
                <a:solidFill>
                  <a:srgbClr val="000000"/>
                </a:solidFill>
              </a:defRPr>
            </a:lvl3pPr>
            <a:lvl4pPr lvl="3" algn="r" rtl="0">
              <a:spcBef>
                <a:spcPts val="0"/>
              </a:spcBef>
              <a:spcAft>
                <a:spcPts val="0"/>
              </a:spcAft>
              <a:buClr>
                <a:srgbClr val="000000"/>
              </a:buClr>
              <a:buSzPts val="1600"/>
              <a:buNone/>
              <a:defRPr sz="2133">
                <a:solidFill>
                  <a:srgbClr val="000000"/>
                </a:solidFill>
              </a:defRPr>
            </a:lvl4pPr>
            <a:lvl5pPr lvl="4" algn="r" rtl="0">
              <a:spcBef>
                <a:spcPts val="0"/>
              </a:spcBef>
              <a:spcAft>
                <a:spcPts val="0"/>
              </a:spcAft>
              <a:buClr>
                <a:srgbClr val="000000"/>
              </a:buClr>
              <a:buSzPts val="1600"/>
              <a:buNone/>
              <a:defRPr sz="2133">
                <a:solidFill>
                  <a:srgbClr val="000000"/>
                </a:solidFill>
              </a:defRPr>
            </a:lvl5pPr>
            <a:lvl6pPr lvl="5" algn="r" rtl="0">
              <a:spcBef>
                <a:spcPts val="0"/>
              </a:spcBef>
              <a:spcAft>
                <a:spcPts val="0"/>
              </a:spcAft>
              <a:buClr>
                <a:srgbClr val="000000"/>
              </a:buClr>
              <a:buSzPts val="1600"/>
              <a:buNone/>
              <a:defRPr sz="2133">
                <a:solidFill>
                  <a:srgbClr val="000000"/>
                </a:solidFill>
              </a:defRPr>
            </a:lvl6pPr>
            <a:lvl7pPr lvl="6" algn="r" rtl="0">
              <a:spcBef>
                <a:spcPts val="0"/>
              </a:spcBef>
              <a:spcAft>
                <a:spcPts val="0"/>
              </a:spcAft>
              <a:buClr>
                <a:srgbClr val="000000"/>
              </a:buClr>
              <a:buSzPts val="1600"/>
              <a:buNone/>
              <a:defRPr sz="2133">
                <a:solidFill>
                  <a:srgbClr val="000000"/>
                </a:solidFill>
              </a:defRPr>
            </a:lvl7pPr>
            <a:lvl8pPr lvl="7" algn="r" rtl="0">
              <a:spcBef>
                <a:spcPts val="0"/>
              </a:spcBef>
              <a:spcAft>
                <a:spcPts val="0"/>
              </a:spcAft>
              <a:buClr>
                <a:srgbClr val="000000"/>
              </a:buClr>
              <a:buSzPts val="1600"/>
              <a:buNone/>
              <a:defRPr sz="2133">
                <a:solidFill>
                  <a:srgbClr val="000000"/>
                </a:solidFill>
              </a:defRPr>
            </a:lvl8pPr>
            <a:lvl9pPr lvl="8" algn="r" rtl="0">
              <a:spcBef>
                <a:spcPts val="0"/>
              </a:spcBef>
              <a:spcAft>
                <a:spcPts val="0"/>
              </a:spcAft>
              <a:buClr>
                <a:srgbClr val="000000"/>
              </a:buClr>
              <a:buSzPts val="1600"/>
              <a:buNone/>
              <a:defRPr sz="2133">
                <a:solidFill>
                  <a:srgbClr val="000000"/>
                </a:solidFill>
              </a:defRPr>
            </a:lvl9pPr>
          </a:lstStyle>
          <a:p>
            <a:endParaRPr/>
          </a:p>
        </p:txBody>
      </p:sp>
    </p:spTree>
    <p:extLst>
      <p:ext uri="{BB962C8B-B14F-4D97-AF65-F5344CB8AC3E}">
        <p14:creationId xmlns:p14="http://schemas.microsoft.com/office/powerpoint/2010/main" val="16909324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text 4">
  <p:cSld name="Title + text 4">
    <p:spTree>
      <p:nvGrpSpPr>
        <p:cNvPr id="1" name="Shape 58"/>
        <p:cNvGrpSpPr/>
        <p:nvPr/>
      </p:nvGrpSpPr>
      <p:grpSpPr>
        <a:xfrm>
          <a:off x="0" y="0"/>
          <a:ext cx="0" cy="0"/>
          <a:chOff x="0" y="0"/>
          <a:chExt cx="0" cy="0"/>
        </a:xfrm>
      </p:grpSpPr>
      <p:sp>
        <p:nvSpPr>
          <p:cNvPr id="59" name="Google Shape;59;p10"/>
          <p:cNvSpPr txBox="1">
            <a:spLocks noGrp="1"/>
          </p:cNvSpPr>
          <p:nvPr>
            <p:ph type="subTitle" idx="1"/>
          </p:nvPr>
        </p:nvSpPr>
        <p:spPr>
          <a:xfrm flipH="1">
            <a:off x="5586167" y="4507280"/>
            <a:ext cx="3935200" cy="3936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333"/>
            </a:lvl1pPr>
            <a:lvl2pPr lvl="1" rtl="0">
              <a:spcBef>
                <a:spcPts val="2133"/>
              </a:spcBef>
              <a:spcAft>
                <a:spcPts val="0"/>
              </a:spcAft>
              <a:buNone/>
              <a:defRPr/>
            </a:lvl2pPr>
            <a:lvl3pPr lvl="2" rtl="0">
              <a:spcBef>
                <a:spcPts val="2133"/>
              </a:spcBef>
              <a:spcAft>
                <a:spcPts val="0"/>
              </a:spcAft>
              <a:buNone/>
              <a:defRPr/>
            </a:lvl3pPr>
            <a:lvl4pPr lvl="3" rtl="0">
              <a:spcBef>
                <a:spcPts val="2133"/>
              </a:spcBef>
              <a:spcAft>
                <a:spcPts val="0"/>
              </a:spcAft>
              <a:buNone/>
              <a:defRPr/>
            </a:lvl4pPr>
            <a:lvl5pPr lvl="4" rtl="0">
              <a:spcBef>
                <a:spcPts val="2133"/>
              </a:spcBef>
              <a:spcAft>
                <a:spcPts val="0"/>
              </a:spcAft>
              <a:buNone/>
              <a:defRPr/>
            </a:lvl5pPr>
            <a:lvl6pPr lvl="5" rtl="0">
              <a:spcBef>
                <a:spcPts val="2133"/>
              </a:spcBef>
              <a:spcAft>
                <a:spcPts val="0"/>
              </a:spcAft>
              <a:buNone/>
              <a:defRPr/>
            </a:lvl6pPr>
            <a:lvl7pPr lvl="6" rtl="0">
              <a:spcBef>
                <a:spcPts val="2133"/>
              </a:spcBef>
              <a:spcAft>
                <a:spcPts val="0"/>
              </a:spcAft>
              <a:buNone/>
              <a:defRPr/>
            </a:lvl7pPr>
            <a:lvl8pPr lvl="7" rtl="0">
              <a:spcBef>
                <a:spcPts val="2133"/>
              </a:spcBef>
              <a:spcAft>
                <a:spcPts val="0"/>
              </a:spcAft>
              <a:buNone/>
              <a:defRPr/>
            </a:lvl8pPr>
            <a:lvl9pPr lvl="8" rtl="0">
              <a:spcBef>
                <a:spcPts val="2133"/>
              </a:spcBef>
              <a:spcAft>
                <a:spcPts val="2133"/>
              </a:spcAft>
              <a:buNone/>
              <a:defRPr/>
            </a:lvl9pPr>
          </a:lstStyle>
          <a:p>
            <a:endParaRPr/>
          </a:p>
        </p:txBody>
      </p:sp>
      <p:sp>
        <p:nvSpPr>
          <p:cNvPr id="60" name="Google Shape;60;p10"/>
          <p:cNvSpPr txBox="1">
            <a:spLocks noGrp="1"/>
          </p:cNvSpPr>
          <p:nvPr>
            <p:ph type="ctrTitle"/>
          </p:nvPr>
        </p:nvSpPr>
        <p:spPr>
          <a:xfrm rot="5400000">
            <a:off x="8816545" y="2336752"/>
            <a:ext cx="3850800" cy="11972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a:lvl1pPr>
            <a:lvl2pPr lvl="1" rtl="0">
              <a:spcBef>
                <a:spcPts val="0"/>
              </a:spcBef>
              <a:spcAft>
                <a:spcPts val="0"/>
              </a:spcAft>
              <a:buClr>
                <a:srgbClr val="000000"/>
              </a:buClr>
              <a:buSzPts val="1600"/>
              <a:buNone/>
              <a:defRPr sz="2133">
                <a:solidFill>
                  <a:srgbClr val="000000"/>
                </a:solidFill>
              </a:defRPr>
            </a:lvl2pPr>
            <a:lvl3pPr lvl="2" rtl="0">
              <a:spcBef>
                <a:spcPts val="0"/>
              </a:spcBef>
              <a:spcAft>
                <a:spcPts val="0"/>
              </a:spcAft>
              <a:buClr>
                <a:srgbClr val="000000"/>
              </a:buClr>
              <a:buSzPts val="1600"/>
              <a:buNone/>
              <a:defRPr sz="2133">
                <a:solidFill>
                  <a:srgbClr val="000000"/>
                </a:solidFill>
              </a:defRPr>
            </a:lvl3pPr>
            <a:lvl4pPr lvl="3" rtl="0">
              <a:spcBef>
                <a:spcPts val="0"/>
              </a:spcBef>
              <a:spcAft>
                <a:spcPts val="0"/>
              </a:spcAft>
              <a:buClr>
                <a:srgbClr val="000000"/>
              </a:buClr>
              <a:buSzPts val="1600"/>
              <a:buNone/>
              <a:defRPr sz="2133">
                <a:solidFill>
                  <a:srgbClr val="000000"/>
                </a:solidFill>
              </a:defRPr>
            </a:lvl4pPr>
            <a:lvl5pPr lvl="4" rtl="0">
              <a:spcBef>
                <a:spcPts val="0"/>
              </a:spcBef>
              <a:spcAft>
                <a:spcPts val="0"/>
              </a:spcAft>
              <a:buClr>
                <a:srgbClr val="000000"/>
              </a:buClr>
              <a:buSzPts val="1600"/>
              <a:buNone/>
              <a:defRPr sz="2133">
                <a:solidFill>
                  <a:srgbClr val="000000"/>
                </a:solidFill>
              </a:defRPr>
            </a:lvl5pPr>
            <a:lvl6pPr lvl="5" rtl="0">
              <a:spcBef>
                <a:spcPts val="0"/>
              </a:spcBef>
              <a:spcAft>
                <a:spcPts val="0"/>
              </a:spcAft>
              <a:buClr>
                <a:srgbClr val="000000"/>
              </a:buClr>
              <a:buSzPts val="1600"/>
              <a:buNone/>
              <a:defRPr sz="2133">
                <a:solidFill>
                  <a:srgbClr val="000000"/>
                </a:solidFill>
              </a:defRPr>
            </a:lvl6pPr>
            <a:lvl7pPr lvl="6" rtl="0">
              <a:spcBef>
                <a:spcPts val="0"/>
              </a:spcBef>
              <a:spcAft>
                <a:spcPts val="0"/>
              </a:spcAft>
              <a:buClr>
                <a:srgbClr val="000000"/>
              </a:buClr>
              <a:buSzPts val="1600"/>
              <a:buNone/>
              <a:defRPr sz="2133">
                <a:solidFill>
                  <a:srgbClr val="000000"/>
                </a:solidFill>
              </a:defRPr>
            </a:lvl7pPr>
            <a:lvl8pPr lvl="7" rtl="0">
              <a:spcBef>
                <a:spcPts val="0"/>
              </a:spcBef>
              <a:spcAft>
                <a:spcPts val="0"/>
              </a:spcAft>
              <a:buClr>
                <a:srgbClr val="000000"/>
              </a:buClr>
              <a:buSzPts val="1600"/>
              <a:buNone/>
              <a:defRPr sz="2133">
                <a:solidFill>
                  <a:srgbClr val="000000"/>
                </a:solidFill>
              </a:defRPr>
            </a:lvl8pPr>
            <a:lvl9pPr lvl="8" rtl="0">
              <a:spcBef>
                <a:spcPts val="0"/>
              </a:spcBef>
              <a:spcAft>
                <a:spcPts val="0"/>
              </a:spcAft>
              <a:buClr>
                <a:srgbClr val="000000"/>
              </a:buClr>
              <a:buSzPts val="1600"/>
              <a:buNone/>
              <a:defRPr sz="2133">
                <a:solidFill>
                  <a:srgbClr val="000000"/>
                </a:solidFill>
              </a:defRPr>
            </a:lvl9pPr>
          </a:lstStyle>
          <a:p>
            <a:endParaRPr/>
          </a:p>
        </p:txBody>
      </p:sp>
    </p:spTree>
    <p:extLst>
      <p:ext uri="{BB962C8B-B14F-4D97-AF65-F5344CB8AC3E}">
        <p14:creationId xmlns:p14="http://schemas.microsoft.com/office/powerpoint/2010/main" val="8497852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ig title">
  <p:cSld name="Big title">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4267000" y="2323667"/>
            <a:ext cx="3657600" cy="7636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sz="4800"/>
            </a:lvl1pPr>
            <a:lvl2pPr lvl="1" algn="ctr">
              <a:spcBef>
                <a:spcPts val="0"/>
              </a:spcBef>
              <a:spcAft>
                <a:spcPts val="0"/>
              </a:spcAft>
              <a:buNone/>
              <a:defRPr sz="4800">
                <a:latin typeface="Catamaran Thin"/>
                <a:ea typeface="Catamaran Thin"/>
                <a:cs typeface="Catamaran Thin"/>
                <a:sym typeface="Catamaran Thin"/>
              </a:defRPr>
            </a:lvl2pPr>
            <a:lvl3pPr lvl="2" algn="ctr">
              <a:spcBef>
                <a:spcPts val="0"/>
              </a:spcBef>
              <a:spcAft>
                <a:spcPts val="0"/>
              </a:spcAft>
              <a:buNone/>
              <a:defRPr sz="4800">
                <a:latin typeface="Catamaran Thin"/>
                <a:ea typeface="Catamaran Thin"/>
                <a:cs typeface="Catamaran Thin"/>
                <a:sym typeface="Catamaran Thin"/>
              </a:defRPr>
            </a:lvl3pPr>
            <a:lvl4pPr lvl="3" algn="ctr">
              <a:spcBef>
                <a:spcPts val="0"/>
              </a:spcBef>
              <a:spcAft>
                <a:spcPts val="0"/>
              </a:spcAft>
              <a:buNone/>
              <a:defRPr sz="4800">
                <a:latin typeface="Catamaran Thin"/>
                <a:ea typeface="Catamaran Thin"/>
                <a:cs typeface="Catamaran Thin"/>
                <a:sym typeface="Catamaran Thin"/>
              </a:defRPr>
            </a:lvl4pPr>
            <a:lvl5pPr lvl="4" algn="ctr">
              <a:spcBef>
                <a:spcPts val="0"/>
              </a:spcBef>
              <a:spcAft>
                <a:spcPts val="0"/>
              </a:spcAft>
              <a:buNone/>
              <a:defRPr sz="4800">
                <a:latin typeface="Catamaran Thin"/>
                <a:ea typeface="Catamaran Thin"/>
                <a:cs typeface="Catamaran Thin"/>
                <a:sym typeface="Catamaran Thin"/>
              </a:defRPr>
            </a:lvl5pPr>
            <a:lvl6pPr lvl="5" algn="ctr">
              <a:spcBef>
                <a:spcPts val="0"/>
              </a:spcBef>
              <a:spcAft>
                <a:spcPts val="0"/>
              </a:spcAft>
              <a:buNone/>
              <a:defRPr sz="4800">
                <a:latin typeface="Catamaran Thin"/>
                <a:ea typeface="Catamaran Thin"/>
                <a:cs typeface="Catamaran Thin"/>
                <a:sym typeface="Catamaran Thin"/>
              </a:defRPr>
            </a:lvl6pPr>
            <a:lvl7pPr lvl="6" algn="ctr">
              <a:spcBef>
                <a:spcPts val="0"/>
              </a:spcBef>
              <a:spcAft>
                <a:spcPts val="0"/>
              </a:spcAft>
              <a:buNone/>
              <a:defRPr sz="4800">
                <a:latin typeface="Catamaran Thin"/>
                <a:ea typeface="Catamaran Thin"/>
                <a:cs typeface="Catamaran Thin"/>
                <a:sym typeface="Catamaran Thin"/>
              </a:defRPr>
            </a:lvl7pPr>
            <a:lvl8pPr lvl="7" algn="ctr">
              <a:spcBef>
                <a:spcPts val="0"/>
              </a:spcBef>
              <a:spcAft>
                <a:spcPts val="0"/>
              </a:spcAft>
              <a:buNone/>
              <a:defRPr sz="4800">
                <a:latin typeface="Catamaran Thin"/>
                <a:ea typeface="Catamaran Thin"/>
                <a:cs typeface="Catamaran Thin"/>
                <a:sym typeface="Catamaran Thin"/>
              </a:defRPr>
            </a:lvl8pPr>
            <a:lvl9pPr lvl="8" algn="ctr">
              <a:spcBef>
                <a:spcPts val="0"/>
              </a:spcBef>
              <a:spcAft>
                <a:spcPts val="0"/>
              </a:spcAft>
              <a:buNone/>
              <a:defRPr sz="4800">
                <a:latin typeface="Catamaran Thin"/>
                <a:ea typeface="Catamaran Thin"/>
                <a:cs typeface="Catamaran Thin"/>
                <a:sym typeface="Catamaran Thin"/>
              </a:defRPr>
            </a:lvl9pPr>
          </a:lstStyle>
          <a:p>
            <a:endParaRPr/>
          </a:p>
        </p:txBody>
      </p:sp>
    </p:spTree>
    <p:extLst>
      <p:ext uri="{BB962C8B-B14F-4D97-AF65-F5344CB8AC3E}">
        <p14:creationId xmlns:p14="http://schemas.microsoft.com/office/powerpoint/2010/main" val="11900106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title">
  <p:cSld name="Section title">
    <p:spTree>
      <p:nvGrpSpPr>
        <p:cNvPr id="1" name="Shape 63"/>
        <p:cNvGrpSpPr/>
        <p:nvPr/>
      </p:nvGrpSpPr>
      <p:grpSpPr>
        <a:xfrm>
          <a:off x="0" y="0"/>
          <a:ext cx="0" cy="0"/>
          <a:chOff x="0" y="0"/>
          <a:chExt cx="0" cy="0"/>
        </a:xfrm>
      </p:grpSpPr>
      <p:sp>
        <p:nvSpPr>
          <p:cNvPr id="64" name="Google Shape;64;p12"/>
          <p:cNvSpPr txBox="1">
            <a:spLocks noGrp="1"/>
          </p:cNvSpPr>
          <p:nvPr>
            <p:ph type="ctrTitle"/>
          </p:nvPr>
        </p:nvSpPr>
        <p:spPr>
          <a:xfrm>
            <a:off x="1026300" y="1746733"/>
            <a:ext cx="4573600" cy="7704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40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
        <p:nvSpPr>
          <p:cNvPr id="65" name="Google Shape;65;p12"/>
          <p:cNvSpPr txBox="1">
            <a:spLocks noGrp="1"/>
          </p:cNvSpPr>
          <p:nvPr>
            <p:ph type="title" idx="2" hasCustomPrompt="1"/>
          </p:nvPr>
        </p:nvSpPr>
        <p:spPr>
          <a:xfrm rot="5400000">
            <a:off x="9522904" y="4760301"/>
            <a:ext cx="2318400" cy="770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8000"/>
            </a:lvl1pPr>
            <a:lvl2pPr lvl="1" algn="r" rtl="0">
              <a:spcBef>
                <a:spcPts val="0"/>
              </a:spcBef>
              <a:spcAft>
                <a:spcPts val="0"/>
              </a:spcAft>
              <a:buSzPts val="6000"/>
              <a:buFont typeface="Fira Sans Extra Condensed Medium"/>
              <a:buNone/>
              <a:defRPr sz="80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6000"/>
              <a:buFont typeface="Fira Sans Extra Condensed Medium"/>
              <a:buNone/>
              <a:defRPr sz="80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6000"/>
              <a:buFont typeface="Fira Sans Extra Condensed Medium"/>
              <a:buNone/>
              <a:defRPr sz="80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6000"/>
              <a:buFont typeface="Fira Sans Extra Condensed Medium"/>
              <a:buNone/>
              <a:defRPr sz="80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6000"/>
              <a:buFont typeface="Fira Sans Extra Condensed Medium"/>
              <a:buNone/>
              <a:defRPr sz="80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6000"/>
              <a:buFont typeface="Fira Sans Extra Condensed Medium"/>
              <a:buNone/>
              <a:defRPr sz="80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6000"/>
              <a:buFont typeface="Fira Sans Extra Condensed Medium"/>
              <a:buNone/>
              <a:defRPr sz="80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6000"/>
              <a:buFont typeface="Fira Sans Extra Condensed Medium"/>
              <a:buNone/>
              <a:defRPr sz="8000">
                <a:latin typeface="Fira Sans Extra Condensed Medium"/>
                <a:ea typeface="Fira Sans Extra Condensed Medium"/>
                <a:cs typeface="Fira Sans Extra Condensed Medium"/>
                <a:sym typeface="Fira Sans Extra Condensed Medium"/>
              </a:defRPr>
            </a:lvl9pPr>
          </a:lstStyle>
          <a:p>
            <a:r>
              <a:t>xx%</a:t>
            </a:r>
          </a:p>
        </p:txBody>
      </p:sp>
    </p:spTree>
    <p:extLst>
      <p:ext uri="{BB962C8B-B14F-4D97-AF65-F5344CB8AC3E}">
        <p14:creationId xmlns:p14="http://schemas.microsoft.com/office/powerpoint/2010/main" val="432469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ix columns">
  <p:cSld name="Six columns">
    <p:spTree>
      <p:nvGrpSpPr>
        <p:cNvPr id="1" name="Shape 66"/>
        <p:cNvGrpSpPr/>
        <p:nvPr/>
      </p:nvGrpSpPr>
      <p:grpSpPr>
        <a:xfrm>
          <a:off x="0" y="0"/>
          <a:ext cx="0" cy="0"/>
          <a:chOff x="0" y="0"/>
          <a:chExt cx="0" cy="0"/>
        </a:xfrm>
      </p:grpSpPr>
      <p:sp>
        <p:nvSpPr>
          <p:cNvPr id="67" name="Google Shape;67;p13"/>
          <p:cNvSpPr txBox="1">
            <a:spLocks noGrp="1"/>
          </p:cNvSpPr>
          <p:nvPr>
            <p:ph type="ctrTitle"/>
          </p:nvPr>
        </p:nvSpPr>
        <p:spPr>
          <a:xfrm>
            <a:off x="875229" y="1859221"/>
            <a:ext cx="25084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68" name="Google Shape;68;p13"/>
          <p:cNvSpPr txBox="1">
            <a:spLocks noGrp="1"/>
          </p:cNvSpPr>
          <p:nvPr>
            <p:ph type="subTitle" idx="1"/>
          </p:nvPr>
        </p:nvSpPr>
        <p:spPr>
          <a:xfrm>
            <a:off x="875233" y="2515633"/>
            <a:ext cx="20852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69" name="Google Shape;69;p13"/>
          <p:cNvSpPr txBox="1">
            <a:spLocks noGrp="1"/>
          </p:cNvSpPr>
          <p:nvPr>
            <p:ph type="ctrTitle" idx="2"/>
          </p:nvPr>
        </p:nvSpPr>
        <p:spPr>
          <a:xfrm>
            <a:off x="3534280" y="1859221"/>
            <a:ext cx="2508400" cy="8596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SzPts val="1800"/>
              <a:buNone/>
              <a:defRPr sz="2400"/>
            </a:lvl1pPr>
            <a:lvl2pPr lvl="1" algn="ctr" rtl="0">
              <a:spcBef>
                <a:spcPts val="0"/>
              </a:spcBef>
              <a:spcAft>
                <a:spcPts val="0"/>
              </a:spcAft>
              <a:buSzPts val="1800"/>
              <a:buNone/>
              <a:defRPr sz="2400"/>
            </a:lvl2pPr>
            <a:lvl3pPr lvl="2" algn="ctr" rtl="0">
              <a:spcBef>
                <a:spcPts val="0"/>
              </a:spcBef>
              <a:spcAft>
                <a:spcPts val="0"/>
              </a:spcAft>
              <a:buSzPts val="1800"/>
              <a:buNone/>
              <a:defRPr sz="2400"/>
            </a:lvl3pPr>
            <a:lvl4pPr lvl="3" algn="ctr" rtl="0">
              <a:spcBef>
                <a:spcPts val="0"/>
              </a:spcBef>
              <a:spcAft>
                <a:spcPts val="0"/>
              </a:spcAft>
              <a:buSzPts val="1800"/>
              <a:buNone/>
              <a:defRPr sz="2400"/>
            </a:lvl4pPr>
            <a:lvl5pPr lvl="4" algn="ctr" rtl="0">
              <a:spcBef>
                <a:spcPts val="0"/>
              </a:spcBef>
              <a:spcAft>
                <a:spcPts val="0"/>
              </a:spcAft>
              <a:buSzPts val="1800"/>
              <a:buNone/>
              <a:defRPr sz="2400"/>
            </a:lvl5pPr>
            <a:lvl6pPr lvl="5" algn="ctr" rtl="0">
              <a:spcBef>
                <a:spcPts val="0"/>
              </a:spcBef>
              <a:spcAft>
                <a:spcPts val="0"/>
              </a:spcAft>
              <a:buSzPts val="1800"/>
              <a:buNone/>
              <a:defRPr sz="2400"/>
            </a:lvl6pPr>
            <a:lvl7pPr lvl="6" algn="ctr" rtl="0">
              <a:spcBef>
                <a:spcPts val="0"/>
              </a:spcBef>
              <a:spcAft>
                <a:spcPts val="0"/>
              </a:spcAft>
              <a:buSzPts val="1800"/>
              <a:buNone/>
              <a:defRPr sz="2400"/>
            </a:lvl7pPr>
            <a:lvl8pPr lvl="7" algn="ctr" rtl="0">
              <a:spcBef>
                <a:spcPts val="0"/>
              </a:spcBef>
              <a:spcAft>
                <a:spcPts val="0"/>
              </a:spcAft>
              <a:buSzPts val="1800"/>
              <a:buNone/>
              <a:defRPr sz="2400"/>
            </a:lvl8pPr>
            <a:lvl9pPr lvl="8" algn="ctr" rtl="0">
              <a:spcBef>
                <a:spcPts val="0"/>
              </a:spcBef>
              <a:spcAft>
                <a:spcPts val="0"/>
              </a:spcAft>
              <a:buSzPts val="1800"/>
              <a:buNone/>
              <a:defRPr sz="2400"/>
            </a:lvl9pPr>
          </a:lstStyle>
          <a:p>
            <a:endParaRPr/>
          </a:p>
        </p:txBody>
      </p:sp>
      <p:sp>
        <p:nvSpPr>
          <p:cNvPr id="70" name="Google Shape;70;p13"/>
          <p:cNvSpPr txBox="1">
            <a:spLocks noGrp="1"/>
          </p:cNvSpPr>
          <p:nvPr>
            <p:ph type="subTitle" idx="3"/>
          </p:nvPr>
        </p:nvSpPr>
        <p:spPr>
          <a:xfrm>
            <a:off x="3480933" y="2515633"/>
            <a:ext cx="26152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333"/>
            </a:lvl1pPr>
            <a:lvl2pPr lvl="1" algn="ctr" rtl="0">
              <a:lnSpc>
                <a:spcPct val="100000"/>
              </a:lnSpc>
              <a:spcBef>
                <a:spcPts val="0"/>
              </a:spcBef>
              <a:spcAft>
                <a:spcPts val="0"/>
              </a:spcAft>
              <a:buSzPts val="1000"/>
              <a:buNone/>
              <a:defRPr sz="1333"/>
            </a:lvl2pPr>
            <a:lvl3pPr lvl="2" algn="ctr" rtl="0">
              <a:lnSpc>
                <a:spcPct val="100000"/>
              </a:lnSpc>
              <a:spcBef>
                <a:spcPts val="0"/>
              </a:spcBef>
              <a:spcAft>
                <a:spcPts val="0"/>
              </a:spcAft>
              <a:buSzPts val="1000"/>
              <a:buNone/>
              <a:defRPr sz="1333"/>
            </a:lvl3pPr>
            <a:lvl4pPr lvl="3" algn="ctr" rtl="0">
              <a:lnSpc>
                <a:spcPct val="100000"/>
              </a:lnSpc>
              <a:spcBef>
                <a:spcPts val="0"/>
              </a:spcBef>
              <a:spcAft>
                <a:spcPts val="0"/>
              </a:spcAft>
              <a:buSzPts val="1000"/>
              <a:buNone/>
              <a:defRPr sz="1333"/>
            </a:lvl4pPr>
            <a:lvl5pPr lvl="4" algn="ctr" rtl="0">
              <a:lnSpc>
                <a:spcPct val="100000"/>
              </a:lnSpc>
              <a:spcBef>
                <a:spcPts val="0"/>
              </a:spcBef>
              <a:spcAft>
                <a:spcPts val="0"/>
              </a:spcAft>
              <a:buSzPts val="1000"/>
              <a:buNone/>
              <a:defRPr sz="1333"/>
            </a:lvl5pPr>
            <a:lvl6pPr lvl="5" algn="ctr" rtl="0">
              <a:lnSpc>
                <a:spcPct val="100000"/>
              </a:lnSpc>
              <a:spcBef>
                <a:spcPts val="0"/>
              </a:spcBef>
              <a:spcAft>
                <a:spcPts val="0"/>
              </a:spcAft>
              <a:buSzPts val="1000"/>
              <a:buNone/>
              <a:defRPr sz="1333"/>
            </a:lvl6pPr>
            <a:lvl7pPr lvl="6" algn="ctr" rtl="0">
              <a:lnSpc>
                <a:spcPct val="100000"/>
              </a:lnSpc>
              <a:spcBef>
                <a:spcPts val="0"/>
              </a:spcBef>
              <a:spcAft>
                <a:spcPts val="0"/>
              </a:spcAft>
              <a:buSzPts val="1000"/>
              <a:buNone/>
              <a:defRPr sz="1333"/>
            </a:lvl7pPr>
            <a:lvl8pPr lvl="7" algn="ctr" rtl="0">
              <a:lnSpc>
                <a:spcPct val="100000"/>
              </a:lnSpc>
              <a:spcBef>
                <a:spcPts val="0"/>
              </a:spcBef>
              <a:spcAft>
                <a:spcPts val="0"/>
              </a:spcAft>
              <a:buSzPts val="1000"/>
              <a:buNone/>
              <a:defRPr sz="1333"/>
            </a:lvl8pPr>
            <a:lvl9pPr lvl="8" algn="ctr" rtl="0">
              <a:lnSpc>
                <a:spcPct val="100000"/>
              </a:lnSpc>
              <a:spcBef>
                <a:spcPts val="0"/>
              </a:spcBef>
              <a:spcAft>
                <a:spcPts val="0"/>
              </a:spcAft>
              <a:buSzPts val="1000"/>
              <a:buNone/>
              <a:defRPr sz="1333"/>
            </a:lvl9pPr>
          </a:lstStyle>
          <a:p>
            <a:endParaRPr/>
          </a:p>
        </p:txBody>
      </p:sp>
      <p:sp>
        <p:nvSpPr>
          <p:cNvPr id="71" name="Google Shape;71;p13"/>
          <p:cNvSpPr txBox="1">
            <a:spLocks noGrp="1"/>
          </p:cNvSpPr>
          <p:nvPr>
            <p:ph type="ctrTitle" idx="4"/>
          </p:nvPr>
        </p:nvSpPr>
        <p:spPr>
          <a:xfrm>
            <a:off x="6184141" y="1859221"/>
            <a:ext cx="2508400" cy="859600"/>
          </a:xfrm>
          <a:prstGeom prst="rect">
            <a:avLst/>
          </a:prstGeom>
          <a:ln>
            <a:noFill/>
          </a:ln>
        </p:spPr>
        <p:txBody>
          <a:bodyPr spcFirstLastPara="1" wrap="square" lIns="91425" tIns="91425" rIns="91425" bIns="91425" anchor="b" anchorCtr="0">
            <a:noAutofit/>
          </a:bodyPr>
          <a:lstStyle>
            <a:lvl1pPr lvl="0" algn="r" rtl="0">
              <a:spcBef>
                <a:spcPts val="0"/>
              </a:spcBef>
              <a:spcAft>
                <a:spcPts val="0"/>
              </a:spcAft>
              <a:buSzPts val="1800"/>
              <a:buNone/>
              <a:defRPr sz="2400"/>
            </a:lvl1pPr>
            <a:lvl2pPr lvl="1" algn="r" rtl="0">
              <a:spcBef>
                <a:spcPts val="0"/>
              </a:spcBef>
              <a:spcAft>
                <a:spcPts val="0"/>
              </a:spcAft>
              <a:buSzPts val="1800"/>
              <a:buNone/>
              <a:defRPr sz="2400"/>
            </a:lvl2pPr>
            <a:lvl3pPr lvl="2" algn="r" rtl="0">
              <a:spcBef>
                <a:spcPts val="0"/>
              </a:spcBef>
              <a:spcAft>
                <a:spcPts val="0"/>
              </a:spcAft>
              <a:buSzPts val="1800"/>
              <a:buNone/>
              <a:defRPr sz="2400"/>
            </a:lvl3pPr>
            <a:lvl4pPr lvl="3" algn="r" rtl="0">
              <a:spcBef>
                <a:spcPts val="0"/>
              </a:spcBef>
              <a:spcAft>
                <a:spcPts val="0"/>
              </a:spcAft>
              <a:buSzPts val="1800"/>
              <a:buNone/>
              <a:defRPr sz="2400"/>
            </a:lvl4pPr>
            <a:lvl5pPr lvl="4" algn="r" rtl="0">
              <a:spcBef>
                <a:spcPts val="0"/>
              </a:spcBef>
              <a:spcAft>
                <a:spcPts val="0"/>
              </a:spcAft>
              <a:buSzPts val="1800"/>
              <a:buNone/>
              <a:defRPr sz="2400"/>
            </a:lvl5pPr>
            <a:lvl6pPr lvl="5" algn="r" rtl="0">
              <a:spcBef>
                <a:spcPts val="0"/>
              </a:spcBef>
              <a:spcAft>
                <a:spcPts val="0"/>
              </a:spcAft>
              <a:buSzPts val="1800"/>
              <a:buNone/>
              <a:defRPr sz="2400"/>
            </a:lvl6pPr>
            <a:lvl7pPr lvl="6" algn="r" rtl="0">
              <a:spcBef>
                <a:spcPts val="0"/>
              </a:spcBef>
              <a:spcAft>
                <a:spcPts val="0"/>
              </a:spcAft>
              <a:buSzPts val="1800"/>
              <a:buNone/>
              <a:defRPr sz="2400"/>
            </a:lvl7pPr>
            <a:lvl8pPr lvl="7" algn="r" rtl="0">
              <a:spcBef>
                <a:spcPts val="0"/>
              </a:spcBef>
              <a:spcAft>
                <a:spcPts val="0"/>
              </a:spcAft>
              <a:buSzPts val="1800"/>
              <a:buNone/>
              <a:defRPr sz="2400"/>
            </a:lvl8pPr>
            <a:lvl9pPr lvl="8" algn="r" rtl="0">
              <a:spcBef>
                <a:spcPts val="0"/>
              </a:spcBef>
              <a:spcAft>
                <a:spcPts val="0"/>
              </a:spcAft>
              <a:buSzPts val="1800"/>
              <a:buNone/>
              <a:defRPr sz="2400"/>
            </a:lvl9pPr>
          </a:lstStyle>
          <a:p>
            <a:endParaRPr/>
          </a:p>
        </p:txBody>
      </p:sp>
      <p:sp>
        <p:nvSpPr>
          <p:cNvPr id="72" name="Google Shape;72;p13"/>
          <p:cNvSpPr txBox="1">
            <a:spLocks noGrp="1"/>
          </p:cNvSpPr>
          <p:nvPr>
            <p:ph type="subTitle" idx="5"/>
          </p:nvPr>
        </p:nvSpPr>
        <p:spPr>
          <a:xfrm>
            <a:off x="6504101" y="2515633"/>
            <a:ext cx="2197600" cy="1483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333"/>
            </a:lvl1pPr>
            <a:lvl2pPr lvl="1" algn="r" rtl="0">
              <a:lnSpc>
                <a:spcPct val="100000"/>
              </a:lnSpc>
              <a:spcBef>
                <a:spcPts val="0"/>
              </a:spcBef>
              <a:spcAft>
                <a:spcPts val="0"/>
              </a:spcAft>
              <a:buSzPts val="1000"/>
              <a:buNone/>
              <a:defRPr sz="1333"/>
            </a:lvl2pPr>
            <a:lvl3pPr lvl="2" algn="r" rtl="0">
              <a:lnSpc>
                <a:spcPct val="100000"/>
              </a:lnSpc>
              <a:spcBef>
                <a:spcPts val="0"/>
              </a:spcBef>
              <a:spcAft>
                <a:spcPts val="0"/>
              </a:spcAft>
              <a:buSzPts val="1000"/>
              <a:buNone/>
              <a:defRPr sz="1333"/>
            </a:lvl3pPr>
            <a:lvl4pPr lvl="3" algn="r" rtl="0">
              <a:lnSpc>
                <a:spcPct val="100000"/>
              </a:lnSpc>
              <a:spcBef>
                <a:spcPts val="0"/>
              </a:spcBef>
              <a:spcAft>
                <a:spcPts val="0"/>
              </a:spcAft>
              <a:buSzPts val="1000"/>
              <a:buNone/>
              <a:defRPr sz="1333"/>
            </a:lvl4pPr>
            <a:lvl5pPr lvl="4" algn="r" rtl="0">
              <a:lnSpc>
                <a:spcPct val="100000"/>
              </a:lnSpc>
              <a:spcBef>
                <a:spcPts val="0"/>
              </a:spcBef>
              <a:spcAft>
                <a:spcPts val="0"/>
              </a:spcAft>
              <a:buSzPts val="1000"/>
              <a:buNone/>
              <a:defRPr sz="1333"/>
            </a:lvl5pPr>
            <a:lvl6pPr lvl="5" algn="r" rtl="0">
              <a:lnSpc>
                <a:spcPct val="100000"/>
              </a:lnSpc>
              <a:spcBef>
                <a:spcPts val="0"/>
              </a:spcBef>
              <a:spcAft>
                <a:spcPts val="0"/>
              </a:spcAft>
              <a:buSzPts val="1000"/>
              <a:buNone/>
              <a:defRPr sz="1333"/>
            </a:lvl6pPr>
            <a:lvl7pPr lvl="6" algn="r" rtl="0">
              <a:lnSpc>
                <a:spcPct val="100000"/>
              </a:lnSpc>
              <a:spcBef>
                <a:spcPts val="0"/>
              </a:spcBef>
              <a:spcAft>
                <a:spcPts val="0"/>
              </a:spcAft>
              <a:buSzPts val="1000"/>
              <a:buNone/>
              <a:defRPr sz="1333"/>
            </a:lvl7pPr>
            <a:lvl8pPr lvl="7" algn="r" rtl="0">
              <a:lnSpc>
                <a:spcPct val="100000"/>
              </a:lnSpc>
              <a:spcBef>
                <a:spcPts val="0"/>
              </a:spcBef>
              <a:spcAft>
                <a:spcPts val="0"/>
              </a:spcAft>
              <a:buSzPts val="1000"/>
              <a:buNone/>
              <a:defRPr sz="1333"/>
            </a:lvl8pPr>
            <a:lvl9pPr lvl="8" algn="r" rtl="0">
              <a:lnSpc>
                <a:spcPct val="100000"/>
              </a:lnSpc>
              <a:spcBef>
                <a:spcPts val="0"/>
              </a:spcBef>
              <a:spcAft>
                <a:spcPts val="0"/>
              </a:spcAft>
              <a:buSzPts val="1000"/>
              <a:buNone/>
              <a:defRPr sz="1333"/>
            </a:lvl9pPr>
          </a:lstStyle>
          <a:p>
            <a:endParaRPr/>
          </a:p>
        </p:txBody>
      </p:sp>
      <p:sp>
        <p:nvSpPr>
          <p:cNvPr id="73" name="Google Shape;73;p13"/>
          <p:cNvSpPr txBox="1">
            <a:spLocks noGrp="1"/>
          </p:cNvSpPr>
          <p:nvPr>
            <p:ph type="ctrTitle" idx="6"/>
          </p:nvPr>
        </p:nvSpPr>
        <p:spPr>
          <a:xfrm rot="5400000">
            <a:off x="9154100" y="1954833"/>
            <a:ext cx="34040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
        <p:nvSpPr>
          <p:cNvPr id="74" name="Google Shape;74;p13"/>
          <p:cNvSpPr txBox="1">
            <a:spLocks noGrp="1"/>
          </p:cNvSpPr>
          <p:nvPr>
            <p:ph type="ctrTitle" idx="7"/>
          </p:nvPr>
        </p:nvSpPr>
        <p:spPr>
          <a:xfrm>
            <a:off x="875229" y="4490421"/>
            <a:ext cx="2508400" cy="859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75" name="Google Shape;75;p13"/>
          <p:cNvSpPr txBox="1">
            <a:spLocks noGrp="1"/>
          </p:cNvSpPr>
          <p:nvPr>
            <p:ph type="subTitle" idx="8"/>
          </p:nvPr>
        </p:nvSpPr>
        <p:spPr>
          <a:xfrm>
            <a:off x="875233" y="5146833"/>
            <a:ext cx="20852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76" name="Google Shape;76;p13"/>
          <p:cNvSpPr txBox="1">
            <a:spLocks noGrp="1"/>
          </p:cNvSpPr>
          <p:nvPr>
            <p:ph type="ctrTitle" idx="9"/>
          </p:nvPr>
        </p:nvSpPr>
        <p:spPr>
          <a:xfrm>
            <a:off x="3534280" y="4490421"/>
            <a:ext cx="2508400" cy="8596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SzPts val="1800"/>
              <a:buNone/>
              <a:defRPr sz="2400"/>
            </a:lvl1pPr>
            <a:lvl2pPr lvl="1" algn="ctr" rtl="0">
              <a:spcBef>
                <a:spcPts val="0"/>
              </a:spcBef>
              <a:spcAft>
                <a:spcPts val="0"/>
              </a:spcAft>
              <a:buSzPts val="1800"/>
              <a:buNone/>
              <a:defRPr sz="2400"/>
            </a:lvl2pPr>
            <a:lvl3pPr lvl="2" algn="ctr" rtl="0">
              <a:spcBef>
                <a:spcPts val="0"/>
              </a:spcBef>
              <a:spcAft>
                <a:spcPts val="0"/>
              </a:spcAft>
              <a:buSzPts val="1800"/>
              <a:buNone/>
              <a:defRPr sz="2400"/>
            </a:lvl3pPr>
            <a:lvl4pPr lvl="3" algn="ctr" rtl="0">
              <a:spcBef>
                <a:spcPts val="0"/>
              </a:spcBef>
              <a:spcAft>
                <a:spcPts val="0"/>
              </a:spcAft>
              <a:buSzPts val="1800"/>
              <a:buNone/>
              <a:defRPr sz="2400"/>
            </a:lvl4pPr>
            <a:lvl5pPr lvl="4" algn="ctr" rtl="0">
              <a:spcBef>
                <a:spcPts val="0"/>
              </a:spcBef>
              <a:spcAft>
                <a:spcPts val="0"/>
              </a:spcAft>
              <a:buSzPts val="1800"/>
              <a:buNone/>
              <a:defRPr sz="2400"/>
            </a:lvl5pPr>
            <a:lvl6pPr lvl="5" algn="ctr" rtl="0">
              <a:spcBef>
                <a:spcPts val="0"/>
              </a:spcBef>
              <a:spcAft>
                <a:spcPts val="0"/>
              </a:spcAft>
              <a:buSzPts val="1800"/>
              <a:buNone/>
              <a:defRPr sz="2400"/>
            </a:lvl6pPr>
            <a:lvl7pPr lvl="6" algn="ctr" rtl="0">
              <a:spcBef>
                <a:spcPts val="0"/>
              </a:spcBef>
              <a:spcAft>
                <a:spcPts val="0"/>
              </a:spcAft>
              <a:buSzPts val="1800"/>
              <a:buNone/>
              <a:defRPr sz="2400"/>
            </a:lvl7pPr>
            <a:lvl8pPr lvl="7" algn="ctr" rtl="0">
              <a:spcBef>
                <a:spcPts val="0"/>
              </a:spcBef>
              <a:spcAft>
                <a:spcPts val="0"/>
              </a:spcAft>
              <a:buSzPts val="1800"/>
              <a:buNone/>
              <a:defRPr sz="2400"/>
            </a:lvl8pPr>
            <a:lvl9pPr lvl="8" algn="ctr" rtl="0">
              <a:spcBef>
                <a:spcPts val="0"/>
              </a:spcBef>
              <a:spcAft>
                <a:spcPts val="0"/>
              </a:spcAft>
              <a:buSzPts val="1800"/>
              <a:buNone/>
              <a:defRPr sz="2400"/>
            </a:lvl9pPr>
          </a:lstStyle>
          <a:p>
            <a:endParaRPr/>
          </a:p>
        </p:txBody>
      </p:sp>
      <p:sp>
        <p:nvSpPr>
          <p:cNvPr id="77" name="Google Shape;77;p13"/>
          <p:cNvSpPr txBox="1">
            <a:spLocks noGrp="1"/>
          </p:cNvSpPr>
          <p:nvPr>
            <p:ph type="subTitle" idx="13"/>
          </p:nvPr>
        </p:nvSpPr>
        <p:spPr>
          <a:xfrm>
            <a:off x="3480933" y="5146833"/>
            <a:ext cx="26152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333"/>
            </a:lvl1pPr>
            <a:lvl2pPr lvl="1" algn="ctr" rtl="0">
              <a:lnSpc>
                <a:spcPct val="100000"/>
              </a:lnSpc>
              <a:spcBef>
                <a:spcPts val="0"/>
              </a:spcBef>
              <a:spcAft>
                <a:spcPts val="0"/>
              </a:spcAft>
              <a:buSzPts val="1000"/>
              <a:buNone/>
              <a:defRPr sz="1333"/>
            </a:lvl2pPr>
            <a:lvl3pPr lvl="2" algn="ctr" rtl="0">
              <a:lnSpc>
                <a:spcPct val="100000"/>
              </a:lnSpc>
              <a:spcBef>
                <a:spcPts val="0"/>
              </a:spcBef>
              <a:spcAft>
                <a:spcPts val="0"/>
              </a:spcAft>
              <a:buSzPts val="1000"/>
              <a:buNone/>
              <a:defRPr sz="1333"/>
            </a:lvl3pPr>
            <a:lvl4pPr lvl="3" algn="ctr" rtl="0">
              <a:lnSpc>
                <a:spcPct val="100000"/>
              </a:lnSpc>
              <a:spcBef>
                <a:spcPts val="0"/>
              </a:spcBef>
              <a:spcAft>
                <a:spcPts val="0"/>
              </a:spcAft>
              <a:buSzPts val="1000"/>
              <a:buNone/>
              <a:defRPr sz="1333"/>
            </a:lvl4pPr>
            <a:lvl5pPr lvl="4" algn="ctr" rtl="0">
              <a:lnSpc>
                <a:spcPct val="100000"/>
              </a:lnSpc>
              <a:spcBef>
                <a:spcPts val="0"/>
              </a:spcBef>
              <a:spcAft>
                <a:spcPts val="0"/>
              </a:spcAft>
              <a:buSzPts val="1000"/>
              <a:buNone/>
              <a:defRPr sz="1333"/>
            </a:lvl5pPr>
            <a:lvl6pPr lvl="5" algn="ctr" rtl="0">
              <a:lnSpc>
                <a:spcPct val="100000"/>
              </a:lnSpc>
              <a:spcBef>
                <a:spcPts val="0"/>
              </a:spcBef>
              <a:spcAft>
                <a:spcPts val="0"/>
              </a:spcAft>
              <a:buSzPts val="1000"/>
              <a:buNone/>
              <a:defRPr sz="1333"/>
            </a:lvl6pPr>
            <a:lvl7pPr lvl="6" algn="ctr" rtl="0">
              <a:lnSpc>
                <a:spcPct val="100000"/>
              </a:lnSpc>
              <a:spcBef>
                <a:spcPts val="0"/>
              </a:spcBef>
              <a:spcAft>
                <a:spcPts val="0"/>
              </a:spcAft>
              <a:buSzPts val="1000"/>
              <a:buNone/>
              <a:defRPr sz="1333"/>
            </a:lvl7pPr>
            <a:lvl8pPr lvl="7" algn="ctr" rtl="0">
              <a:lnSpc>
                <a:spcPct val="100000"/>
              </a:lnSpc>
              <a:spcBef>
                <a:spcPts val="0"/>
              </a:spcBef>
              <a:spcAft>
                <a:spcPts val="0"/>
              </a:spcAft>
              <a:buSzPts val="1000"/>
              <a:buNone/>
              <a:defRPr sz="1333"/>
            </a:lvl8pPr>
            <a:lvl9pPr lvl="8" algn="ctr" rtl="0">
              <a:lnSpc>
                <a:spcPct val="100000"/>
              </a:lnSpc>
              <a:spcBef>
                <a:spcPts val="0"/>
              </a:spcBef>
              <a:spcAft>
                <a:spcPts val="0"/>
              </a:spcAft>
              <a:buSzPts val="1000"/>
              <a:buNone/>
              <a:defRPr sz="1333"/>
            </a:lvl9pPr>
          </a:lstStyle>
          <a:p>
            <a:endParaRPr/>
          </a:p>
        </p:txBody>
      </p:sp>
      <p:sp>
        <p:nvSpPr>
          <p:cNvPr id="78" name="Google Shape;78;p13"/>
          <p:cNvSpPr txBox="1">
            <a:spLocks noGrp="1"/>
          </p:cNvSpPr>
          <p:nvPr>
            <p:ph type="ctrTitle" idx="14"/>
          </p:nvPr>
        </p:nvSpPr>
        <p:spPr>
          <a:xfrm>
            <a:off x="6184141" y="4490421"/>
            <a:ext cx="2508400" cy="859600"/>
          </a:xfrm>
          <a:prstGeom prst="rect">
            <a:avLst/>
          </a:prstGeom>
          <a:ln>
            <a:noFill/>
          </a:ln>
        </p:spPr>
        <p:txBody>
          <a:bodyPr spcFirstLastPara="1" wrap="square" lIns="91425" tIns="91425" rIns="91425" bIns="91425" anchor="b" anchorCtr="0">
            <a:noAutofit/>
          </a:bodyPr>
          <a:lstStyle>
            <a:lvl1pPr lvl="0" algn="r" rtl="0">
              <a:spcBef>
                <a:spcPts val="0"/>
              </a:spcBef>
              <a:spcAft>
                <a:spcPts val="0"/>
              </a:spcAft>
              <a:buSzPts val="1800"/>
              <a:buNone/>
              <a:defRPr sz="2400"/>
            </a:lvl1pPr>
            <a:lvl2pPr lvl="1" algn="r" rtl="0">
              <a:spcBef>
                <a:spcPts val="0"/>
              </a:spcBef>
              <a:spcAft>
                <a:spcPts val="0"/>
              </a:spcAft>
              <a:buSzPts val="1800"/>
              <a:buNone/>
              <a:defRPr sz="2400"/>
            </a:lvl2pPr>
            <a:lvl3pPr lvl="2" algn="r" rtl="0">
              <a:spcBef>
                <a:spcPts val="0"/>
              </a:spcBef>
              <a:spcAft>
                <a:spcPts val="0"/>
              </a:spcAft>
              <a:buSzPts val="1800"/>
              <a:buNone/>
              <a:defRPr sz="2400"/>
            </a:lvl3pPr>
            <a:lvl4pPr lvl="3" algn="r" rtl="0">
              <a:spcBef>
                <a:spcPts val="0"/>
              </a:spcBef>
              <a:spcAft>
                <a:spcPts val="0"/>
              </a:spcAft>
              <a:buSzPts val="1800"/>
              <a:buNone/>
              <a:defRPr sz="2400"/>
            </a:lvl4pPr>
            <a:lvl5pPr lvl="4" algn="r" rtl="0">
              <a:spcBef>
                <a:spcPts val="0"/>
              </a:spcBef>
              <a:spcAft>
                <a:spcPts val="0"/>
              </a:spcAft>
              <a:buSzPts val="1800"/>
              <a:buNone/>
              <a:defRPr sz="2400"/>
            </a:lvl5pPr>
            <a:lvl6pPr lvl="5" algn="r" rtl="0">
              <a:spcBef>
                <a:spcPts val="0"/>
              </a:spcBef>
              <a:spcAft>
                <a:spcPts val="0"/>
              </a:spcAft>
              <a:buSzPts val="1800"/>
              <a:buNone/>
              <a:defRPr sz="2400"/>
            </a:lvl6pPr>
            <a:lvl7pPr lvl="6" algn="r" rtl="0">
              <a:spcBef>
                <a:spcPts val="0"/>
              </a:spcBef>
              <a:spcAft>
                <a:spcPts val="0"/>
              </a:spcAft>
              <a:buSzPts val="1800"/>
              <a:buNone/>
              <a:defRPr sz="2400"/>
            </a:lvl7pPr>
            <a:lvl8pPr lvl="7" algn="r" rtl="0">
              <a:spcBef>
                <a:spcPts val="0"/>
              </a:spcBef>
              <a:spcAft>
                <a:spcPts val="0"/>
              </a:spcAft>
              <a:buSzPts val="1800"/>
              <a:buNone/>
              <a:defRPr sz="2400"/>
            </a:lvl8pPr>
            <a:lvl9pPr lvl="8" algn="r" rtl="0">
              <a:spcBef>
                <a:spcPts val="0"/>
              </a:spcBef>
              <a:spcAft>
                <a:spcPts val="0"/>
              </a:spcAft>
              <a:buSzPts val="1800"/>
              <a:buNone/>
              <a:defRPr sz="2400"/>
            </a:lvl9pPr>
          </a:lstStyle>
          <a:p>
            <a:endParaRPr/>
          </a:p>
        </p:txBody>
      </p:sp>
      <p:sp>
        <p:nvSpPr>
          <p:cNvPr id="79" name="Google Shape;79;p13"/>
          <p:cNvSpPr txBox="1">
            <a:spLocks noGrp="1"/>
          </p:cNvSpPr>
          <p:nvPr>
            <p:ph type="subTitle" idx="15"/>
          </p:nvPr>
        </p:nvSpPr>
        <p:spPr>
          <a:xfrm>
            <a:off x="6504101" y="5146833"/>
            <a:ext cx="2197600" cy="1483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333"/>
            </a:lvl1pPr>
            <a:lvl2pPr lvl="1" algn="r" rtl="0">
              <a:lnSpc>
                <a:spcPct val="100000"/>
              </a:lnSpc>
              <a:spcBef>
                <a:spcPts val="0"/>
              </a:spcBef>
              <a:spcAft>
                <a:spcPts val="0"/>
              </a:spcAft>
              <a:buSzPts val="1000"/>
              <a:buNone/>
              <a:defRPr sz="1333"/>
            </a:lvl2pPr>
            <a:lvl3pPr lvl="2" algn="r" rtl="0">
              <a:lnSpc>
                <a:spcPct val="100000"/>
              </a:lnSpc>
              <a:spcBef>
                <a:spcPts val="0"/>
              </a:spcBef>
              <a:spcAft>
                <a:spcPts val="0"/>
              </a:spcAft>
              <a:buSzPts val="1000"/>
              <a:buNone/>
              <a:defRPr sz="1333"/>
            </a:lvl3pPr>
            <a:lvl4pPr lvl="3" algn="r" rtl="0">
              <a:lnSpc>
                <a:spcPct val="100000"/>
              </a:lnSpc>
              <a:spcBef>
                <a:spcPts val="0"/>
              </a:spcBef>
              <a:spcAft>
                <a:spcPts val="0"/>
              </a:spcAft>
              <a:buSzPts val="1000"/>
              <a:buNone/>
              <a:defRPr sz="1333"/>
            </a:lvl4pPr>
            <a:lvl5pPr lvl="4" algn="r" rtl="0">
              <a:lnSpc>
                <a:spcPct val="100000"/>
              </a:lnSpc>
              <a:spcBef>
                <a:spcPts val="0"/>
              </a:spcBef>
              <a:spcAft>
                <a:spcPts val="0"/>
              </a:spcAft>
              <a:buSzPts val="1000"/>
              <a:buNone/>
              <a:defRPr sz="1333"/>
            </a:lvl5pPr>
            <a:lvl6pPr lvl="5" algn="r" rtl="0">
              <a:lnSpc>
                <a:spcPct val="100000"/>
              </a:lnSpc>
              <a:spcBef>
                <a:spcPts val="0"/>
              </a:spcBef>
              <a:spcAft>
                <a:spcPts val="0"/>
              </a:spcAft>
              <a:buSzPts val="1000"/>
              <a:buNone/>
              <a:defRPr sz="1333"/>
            </a:lvl6pPr>
            <a:lvl7pPr lvl="6" algn="r" rtl="0">
              <a:lnSpc>
                <a:spcPct val="100000"/>
              </a:lnSpc>
              <a:spcBef>
                <a:spcPts val="0"/>
              </a:spcBef>
              <a:spcAft>
                <a:spcPts val="0"/>
              </a:spcAft>
              <a:buSzPts val="1000"/>
              <a:buNone/>
              <a:defRPr sz="1333"/>
            </a:lvl7pPr>
            <a:lvl8pPr lvl="7" algn="r" rtl="0">
              <a:lnSpc>
                <a:spcPct val="100000"/>
              </a:lnSpc>
              <a:spcBef>
                <a:spcPts val="0"/>
              </a:spcBef>
              <a:spcAft>
                <a:spcPts val="0"/>
              </a:spcAft>
              <a:buSzPts val="1000"/>
              <a:buNone/>
              <a:defRPr sz="1333"/>
            </a:lvl8pPr>
            <a:lvl9pPr lvl="8" algn="r" rtl="0">
              <a:lnSpc>
                <a:spcPct val="100000"/>
              </a:lnSpc>
              <a:spcBef>
                <a:spcPts val="0"/>
              </a:spcBef>
              <a:spcAft>
                <a:spcPts val="0"/>
              </a:spcAft>
              <a:buSzPts val="1000"/>
              <a:buNone/>
              <a:defRPr sz="1333"/>
            </a:lvl9pPr>
          </a:lstStyle>
          <a:p>
            <a:endParaRPr/>
          </a:p>
        </p:txBody>
      </p:sp>
    </p:spTree>
    <p:extLst>
      <p:ext uri="{BB962C8B-B14F-4D97-AF65-F5344CB8AC3E}">
        <p14:creationId xmlns:p14="http://schemas.microsoft.com/office/powerpoint/2010/main" val="23174355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80"/>
        <p:cNvGrpSpPr/>
        <p:nvPr/>
      </p:nvGrpSpPr>
      <p:grpSpPr>
        <a:xfrm>
          <a:off x="0" y="0"/>
          <a:ext cx="0" cy="0"/>
          <a:chOff x="0" y="0"/>
          <a:chExt cx="0" cy="0"/>
        </a:xfrm>
      </p:grpSpPr>
      <p:sp>
        <p:nvSpPr>
          <p:cNvPr id="81" name="Google Shape;81;p14"/>
          <p:cNvSpPr txBox="1">
            <a:spLocks noGrp="1"/>
          </p:cNvSpPr>
          <p:nvPr>
            <p:ph type="ctrTitle"/>
          </p:nvPr>
        </p:nvSpPr>
        <p:spPr>
          <a:xfrm rot="5400000">
            <a:off x="8804793" y="2573633"/>
            <a:ext cx="4641600" cy="650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Tree>
    <p:extLst>
      <p:ext uri="{BB962C8B-B14F-4D97-AF65-F5344CB8AC3E}">
        <p14:creationId xmlns:p14="http://schemas.microsoft.com/office/powerpoint/2010/main" val="21911476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wo columns 1">
  <p:cSld name="Two columns 1">
    <p:spTree>
      <p:nvGrpSpPr>
        <p:cNvPr id="1" name="Shape 82"/>
        <p:cNvGrpSpPr/>
        <p:nvPr/>
      </p:nvGrpSpPr>
      <p:grpSpPr>
        <a:xfrm>
          <a:off x="0" y="0"/>
          <a:ext cx="0" cy="0"/>
          <a:chOff x="0" y="0"/>
          <a:chExt cx="0" cy="0"/>
        </a:xfrm>
      </p:grpSpPr>
      <p:sp>
        <p:nvSpPr>
          <p:cNvPr id="83" name="Google Shape;83;p15"/>
          <p:cNvSpPr txBox="1">
            <a:spLocks noGrp="1"/>
          </p:cNvSpPr>
          <p:nvPr>
            <p:ph type="subTitle" idx="1"/>
          </p:nvPr>
        </p:nvSpPr>
        <p:spPr>
          <a:xfrm>
            <a:off x="6178600" y="2463861"/>
            <a:ext cx="24240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84" name="Google Shape;84;p15"/>
          <p:cNvSpPr txBox="1">
            <a:spLocks noGrp="1"/>
          </p:cNvSpPr>
          <p:nvPr>
            <p:ph type="subTitle" idx="2"/>
          </p:nvPr>
        </p:nvSpPr>
        <p:spPr>
          <a:xfrm>
            <a:off x="6178600" y="5103827"/>
            <a:ext cx="24240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333"/>
            </a:lvl1pPr>
            <a:lvl2pPr lvl="1" rtl="0">
              <a:lnSpc>
                <a:spcPct val="100000"/>
              </a:lnSpc>
              <a:spcBef>
                <a:spcPts val="0"/>
              </a:spcBef>
              <a:spcAft>
                <a:spcPts val="0"/>
              </a:spcAft>
              <a:buSzPts val="1000"/>
              <a:buNone/>
              <a:defRPr sz="1333"/>
            </a:lvl2pPr>
            <a:lvl3pPr lvl="2" rtl="0">
              <a:lnSpc>
                <a:spcPct val="100000"/>
              </a:lnSpc>
              <a:spcBef>
                <a:spcPts val="0"/>
              </a:spcBef>
              <a:spcAft>
                <a:spcPts val="0"/>
              </a:spcAft>
              <a:buSzPts val="1000"/>
              <a:buNone/>
              <a:defRPr sz="1333"/>
            </a:lvl3pPr>
            <a:lvl4pPr lvl="3" rtl="0">
              <a:lnSpc>
                <a:spcPct val="100000"/>
              </a:lnSpc>
              <a:spcBef>
                <a:spcPts val="0"/>
              </a:spcBef>
              <a:spcAft>
                <a:spcPts val="0"/>
              </a:spcAft>
              <a:buSzPts val="1000"/>
              <a:buNone/>
              <a:defRPr sz="1333"/>
            </a:lvl4pPr>
            <a:lvl5pPr lvl="4" rtl="0">
              <a:lnSpc>
                <a:spcPct val="100000"/>
              </a:lnSpc>
              <a:spcBef>
                <a:spcPts val="0"/>
              </a:spcBef>
              <a:spcAft>
                <a:spcPts val="0"/>
              </a:spcAft>
              <a:buSzPts val="1000"/>
              <a:buNone/>
              <a:defRPr sz="1333"/>
            </a:lvl5pPr>
            <a:lvl6pPr lvl="5" rtl="0">
              <a:lnSpc>
                <a:spcPct val="100000"/>
              </a:lnSpc>
              <a:spcBef>
                <a:spcPts val="0"/>
              </a:spcBef>
              <a:spcAft>
                <a:spcPts val="0"/>
              </a:spcAft>
              <a:buSzPts val="1000"/>
              <a:buNone/>
              <a:defRPr sz="1333"/>
            </a:lvl6pPr>
            <a:lvl7pPr lvl="6" rtl="0">
              <a:lnSpc>
                <a:spcPct val="100000"/>
              </a:lnSpc>
              <a:spcBef>
                <a:spcPts val="0"/>
              </a:spcBef>
              <a:spcAft>
                <a:spcPts val="0"/>
              </a:spcAft>
              <a:buSzPts val="1000"/>
              <a:buNone/>
              <a:defRPr sz="1333"/>
            </a:lvl7pPr>
            <a:lvl8pPr lvl="7" rtl="0">
              <a:lnSpc>
                <a:spcPct val="100000"/>
              </a:lnSpc>
              <a:spcBef>
                <a:spcPts val="0"/>
              </a:spcBef>
              <a:spcAft>
                <a:spcPts val="0"/>
              </a:spcAft>
              <a:buSzPts val="1000"/>
              <a:buNone/>
              <a:defRPr sz="1333"/>
            </a:lvl8pPr>
            <a:lvl9pPr lvl="8" rtl="0">
              <a:lnSpc>
                <a:spcPct val="100000"/>
              </a:lnSpc>
              <a:spcBef>
                <a:spcPts val="0"/>
              </a:spcBef>
              <a:spcAft>
                <a:spcPts val="0"/>
              </a:spcAft>
              <a:buSzPts val="1000"/>
              <a:buNone/>
              <a:defRPr sz="1333"/>
            </a:lvl9pPr>
          </a:lstStyle>
          <a:p>
            <a:endParaRPr/>
          </a:p>
        </p:txBody>
      </p:sp>
      <p:sp>
        <p:nvSpPr>
          <p:cNvPr id="85" name="Google Shape;85;p15"/>
          <p:cNvSpPr txBox="1">
            <a:spLocks noGrp="1"/>
          </p:cNvSpPr>
          <p:nvPr>
            <p:ph type="ctrTitle"/>
          </p:nvPr>
        </p:nvSpPr>
        <p:spPr>
          <a:xfrm>
            <a:off x="6178600" y="2052395"/>
            <a:ext cx="3492400" cy="5132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86" name="Google Shape;86;p15"/>
          <p:cNvSpPr txBox="1">
            <a:spLocks noGrp="1"/>
          </p:cNvSpPr>
          <p:nvPr>
            <p:ph type="ctrTitle" idx="3"/>
          </p:nvPr>
        </p:nvSpPr>
        <p:spPr>
          <a:xfrm>
            <a:off x="6178600" y="4692360"/>
            <a:ext cx="3492400" cy="5132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87" name="Google Shape;87;p15"/>
          <p:cNvSpPr txBox="1">
            <a:spLocks noGrp="1"/>
          </p:cNvSpPr>
          <p:nvPr>
            <p:ph type="ctrTitle" idx="4"/>
          </p:nvPr>
        </p:nvSpPr>
        <p:spPr>
          <a:xfrm rot="5400000">
            <a:off x="9222900" y="1886032"/>
            <a:ext cx="32664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Tree>
    <p:extLst>
      <p:ext uri="{BB962C8B-B14F-4D97-AF65-F5344CB8AC3E}">
        <p14:creationId xmlns:p14="http://schemas.microsoft.com/office/powerpoint/2010/main" val="173165357"/>
      </p:ext>
    </p:extLst>
  </p:cSld>
  <p:clrMapOvr>
    <a:masterClrMapping/>
  </p:clrMapOvr>
  <p:extLst>
    <p:ext uri="{DCECCB84-F9BA-43D5-87BE-67443E8EF086}">
      <p15:sldGuideLst xmlns:p15="http://schemas.microsoft.com/office/powerpoint/2012/main">
        <p15:guide id="1" orient="horz" pos="510">
          <p15:clr>
            <a:srgbClr val="FA7B17"/>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AEBE4-BB12-4747-A689-6CC5E954ED9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FD159A1-28E5-4D3B-B13A-FB09222D57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1FE75FD-E7DB-4A58-9854-50534FBCF89F}"/>
              </a:ext>
            </a:extLst>
          </p:cNvPr>
          <p:cNvSpPr>
            <a:spLocks noGrp="1"/>
          </p:cNvSpPr>
          <p:nvPr>
            <p:ph type="dt" sz="half" idx="10"/>
          </p:nvPr>
        </p:nvSpPr>
        <p:spPr/>
        <p:txBody>
          <a:bodyPr/>
          <a:lstStyle/>
          <a:p>
            <a:fld id="{1D3E2772-7F22-4347-BD82-72C70F17ED30}" type="datetimeFigureOut">
              <a:rPr lang="en-US" smtClean="0"/>
              <a:t>9/28/2021</a:t>
            </a:fld>
            <a:endParaRPr lang="en-US"/>
          </a:p>
        </p:txBody>
      </p:sp>
      <p:sp>
        <p:nvSpPr>
          <p:cNvPr id="5" name="Footer Placeholder 4">
            <a:extLst>
              <a:ext uri="{FF2B5EF4-FFF2-40B4-BE49-F238E27FC236}">
                <a16:creationId xmlns:a16="http://schemas.microsoft.com/office/drawing/2014/main" id="{DE0EE2B6-0036-4AE7-B9F8-51CB8AD557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DBA5C6-3A59-457A-83B9-6BBB1698C58B}"/>
              </a:ext>
            </a:extLst>
          </p:cNvPr>
          <p:cNvSpPr>
            <a:spLocks noGrp="1"/>
          </p:cNvSpPr>
          <p:nvPr>
            <p:ph type="sldNum" sz="quarter" idx="12"/>
          </p:nvPr>
        </p:nvSpPr>
        <p:spPr/>
        <p:txBody>
          <a:bodyPr/>
          <a:lstStyle/>
          <a:p>
            <a:fld id="{538A8BB5-3811-49BD-814B-6630498B37A8}" type="slidenum">
              <a:rPr lang="en-US" smtClean="0"/>
              <a:t>‹Nr.›</a:t>
            </a:fld>
            <a:endParaRPr lang="en-US"/>
          </a:p>
        </p:txBody>
      </p:sp>
    </p:spTree>
    <p:extLst>
      <p:ext uri="{BB962C8B-B14F-4D97-AF65-F5344CB8AC3E}">
        <p14:creationId xmlns:p14="http://schemas.microsoft.com/office/powerpoint/2010/main" val="7977779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5">
  <p:cSld name="Title + text 5">
    <p:spTree>
      <p:nvGrpSpPr>
        <p:cNvPr id="1" name="Shape 88"/>
        <p:cNvGrpSpPr/>
        <p:nvPr/>
      </p:nvGrpSpPr>
      <p:grpSpPr>
        <a:xfrm>
          <a:off x="0" y="0"/>
          <a:ext cx="0" cy="0"/>
          <a:chOff x="0" y="0"/>
          <a:chExt cx="0" cy="0"/>
        </a:xfrm>
      </p:grpSpPr>
      <p:sp>
        <p:nvSpPr>
          <p:cNvPr id="89" name="Google Shape;89;p16"/>
          <p:cNvSpPr txBox="1">
            <a:spLocks noGrp="1"/>
          </p:cNvSpPr>
          <p:nvPr>
            <p:ph type="subTitle" idx="1"/>
          </p:nvPr>
        </p:nvSpPr>
        <p:spPr>
          <a:xfrm>
            <a:off x="3010833" y="4141767"/>
            <a:ext cx="4038800" cy="1346000"/>
          </a:xfrm>
          <a:prstGeom prst="rect">
            <a:avLst/>
          </a:prstGeom>
        </p:spPr>
        <p:txBody>
          <a:bodyPr spcFirstLastPara="1" wrap="square" lIns="91425" tIns="91425" rIns="91425" bIns="91425" anchor="t" anchorCtr="0">
            <a:noAutofit/>
          </a:bodyPr>
          <a:lstStyle>
            <a:lvl1pPr lvl="0">
              <a:spcBef>
                <a:spcPts val="0"/>
              </a:spcBef>
              <a:spcAft>
                <a:spcPts val="0"/>
              </a:spcAft>
              <a:buNone/>
              <a:defRPr sz="1467"/>
            </a:lvl1pPr>
            <a:lvl2pPr lvl="1">
              <a:spcBef>
                <a:spcPts val="2133"/>
              </a:spcBef>
              <a:spcAft>
                <a:spcPts val="0"/>
              </a:spcAft>
              <a:buNone/>
              <a:defRPr/>
            </a:lvl2pPr>
            <a:lvl3pPr lvl="2">
              <a:spcBef>
                <a:spcPts val="2133"/>
              </a:spcBef>
              <a:spcAft>
                <a:spcPts val="0"/>
              </a:spcAft>
              <a:buNone/>
              <a:defRPr/>
            </a:lvl3pPr>
            <a:lvl4pPr lvl="3">
              <a:spcBef>
                <a:spcPts val="2133"/>
              </a:spcBef>
              <a:spcAft>
                <a:spcPts val="0"/>
              </a:spcAft>
              <a:buNone/>
              <a:defRPr/>
            </a:lvl4pPr>
            <a:lvl5pPr lvl="4">
              <a:spcBef>
                <a:spcPts val="2133"/>
              </a:spcBef>
              <a:spcAft>
                <a:spcPts val="0"/>
              </a:spcAft>
              <a:buNone/>
              <a:defRPr/>
            </a:lvl5pPr>
            <a:lvl6pPr lvl="5">
              <a:spcBef>
                <a:spcPts val="2133"/>
              </a:spcBef>
              <a:spcAft>
                <a:spcPts val="0"/>
              </a:spcAft>
              <a:buNone/>
              <a:defRPr/>
            </a:lvl6pPr>
            <a:lvl7pPr lvl="6">
              <a:spcBef>
                <a:spcPts val="2133"/>
              </a:spcBef>
              <a:spcAft>
                <a:spcPts val="0"/>
              </a:spcAft>
              <a:buNone/>
              <a:defRPr/>
            </a:lvl7pPr>
            <a:lvl8pPr lvl="7">
              <a:spcBef>
                <a:spcPts val="2133"/>
              </a:spcBef>
              <a:spcAft>
                <a:spcPts val="0"/>
              </a:spcAft>
              <a:buNone/>
              <a:defRPr/>
            </a:lvl8pPr>
            <a:lvl9pPr lvl="8">
              <a:spcBef>
                <a:spcPts val="2133"/>
              </a:spcBef>
              <a:spcAft>
                <a:spcPts val="2133"/>
              </a:spcAft>
              <a:buNone/>
              <a:defRPr/>
            </a:lvl9pPr>
          </a:lstStyle>
          <a:p>
            <a:endParaRPr/>
          </a:p>
        </p:txBody>
      </p:sp>
      <p:sp>
        <p:nvSpPr>
          <p:cNvPr id="90" name="Google Shape;90;p16"/>
          <p:cNvSpPr txBox="1">
            <a:spLocks noGrp="1"/>
          </p:cNvSpPr>
          <p:nvPr>
            <p:ph type="ctrTitle"/>
          </p:nvPr>
        </p:nvSpPr>
        <p:spPr>
          <a:xfrm rot="5400000">
            <a:off x="9655319" y="1388033"/>
            <a:ext cx="22704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Tree>
    <p:extLst>
      <p:ext uri="{BB962C8B-B14F-4D97-AF65-F5344CB8AC3E}">
        <p14:creationId xmlns:p14="http://schemas.microsoft.com/office/powerpoint/2010/main" val="42499506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hree columns 4">
  <p:cSld name="Three columns 4">
    <p:spTree>
      <p:nvGrpSpPr>
        <p:cNvPr id="1" name="Shape 91"/>
        <p:cNvGrpSpPr/>
        <p:nvPr/>
      </p:nvGrpSpPr>
      <p:grpSpPr>
        <a:xfrm>
          <a:off x="0" y="0"/>
          <a:ext cx="0" cy="0"/>
          <a:chOff x="0" y="0"/>
          <a:chExt cx="0" cy="0"/>
        </a:xfrm>
      </p:grpSpPr>
      <p:sp>
        <p:nvSpPr>
          <p:cNvPr id="92" name="Google Shape;92;p17"/>
          <p:cNvSpPr txBox="1">
            <a:spLocks noGrp="1"/>
          </p:cNvSpPr>
          <p:nvPr>
            <p:ph type="subTitle" idx="1"/>
          </p:nvPr>
        </p:nvSpPr>
        <p:spPr>
          <a:xfrm flipH="1">
            <a:off x="1120800" y="3242867"/>
            <a:ext cx="2200400" cy="1004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000000"/>
              </a:buClr>
              <a:buSzPts val="1000"/>
              <a:buNone/>
              <a:defRPr sz="1333">
                <a:solidFill>
                  <a:srgbClr val="000000"/>
                </a:solidFill>
              </a:defRPr>
            </a:lvl1pPr>
            <a:lvl2pPr lvl="1" algn="ctr" rtl="0">
              <a:lnSpc>
                <a:spcPct val="100000"/>
              </a:lnSpc>
              <a:spcBef>
                <a:spcPts val="0"/>
              </a:spcBef>
              <a:spcAft>
                <a:spcPts val="0"/>
              </a:spcAft>
              <a:buClr>
                <a:srgbClr val="000000"/>
              </a:buClr>
              <a:buSzPts val="1000"/>
              <a:buNone/>
              <a:defRPr sz="1333">
                <a:solidFill>
                  <a:srgbClr val="000000"/>
                </a:solidFill>
              </a:defRPr>
            </a:lvl2pPr>
            <a:lvl3pPr lvl="2" algn="ctr" rtl="0">
              <a:lnSpc>
                <a:spcPct val="100000"/>
              </a:lnSpc>
              <a:spcBef>
                <a:spcPts val="0"/>
              </a:spcBef>
              <a:spcAft>
                <a:spcPts val="0"/>
              </a:spcAft>
              <a:buClr>
                <a:srgbClr val="000000"/>
              </a:buClr>
              <a:buSzPts val="1000"/>
              <a:buNone/>
              <a:defRPr sz="1333">
                <a:solidFill>
                  <a:srgbClr val="000000"/>
                </a:solidFill>
              </a:defRPr>
            </a:lvl3pPr>
            <a:lvl4pPr lvl="3" algn="ctr" rtl="0">
              <a:lnSpc>
                <a:spcPct val="100000"/>
              </a:lnSpc>
              <a:spcBef>
                <a:spcPts val="0"/>
              </a:spcBef>
              <a:spcAft>
                <a:spcPts val="0"/>
              </a:spcAft>
              <a:buClr>
                <a:srgbClr val="000000"/>
              </a:buClr>
              <a:buSzPts val="1000"/>
              <a:buNone/>
              <a:defRPr sz="1333">
                <a:solidFill>
                  <a:srgbClr val="000000"/>
                </a:solidFill>
              </a:defRPr>
            </a:lvl4pPr>
            <a:lvl5pPr lvl="4" algn="ctr" rtl="0">
              <a:lnSpc>
                <a:spcPct val="100000"/>
              </a:lnSpc>
              <a:spcBef>
                <a:spcPts val="0"/>
              </a:spcBef>
              <a:spcAft>
                <a:spcPts val="0"/>
              </a:spcAft>
              <a:buClr>
                <a:srgbClr val="000000"/>
              </a:buClr>
              <a:buSzPts val="1000"/>
              <a:buNone/>
              <a:defRPr sz="1333">
                <a:solidFill>
                  <a:srgbClr val="000000"/>
                </a:solidFill>
              </a:defRPr>
            </a:lvl5pPr>
            <a:lvl6pPr lvl="5" algn="ctr" rtl="0">
              <a:lnSpc>
                <a:spcPct val="100000"/>
              </a:lnSpc>
              <a:spcBef>
                <a:spcPts val="0"/>
              </a:spcBef>
              <a:spcAft>
                <a:spcPts val="0"/>
              </a:spcAft>
              <a:buClr>
                <a:srgbClr val="000000"/>
              </a:buClr>
              <a:buSzPts val="1000"/>
              <a:buNone/>
              <a:defRPr sz="1333">
                <a:solidFill>
                  <a:srgbClr val="000000"/>
                </a:solidFill>
              </a:defRPr>
            </a:lvl6pPr>
            <a:lvl7pPr lvl="6" algn="ctr" rtl="0">
              <a:lnSpc>
                <a:spcPct val="100000"/>
              </a:lnSpc>
              <a:spcBef>
                <a:spcPts val="0"/>
              </a:spcBef>
              <a:spcAft>
                <a:spcPts val="0"/>
              </a:spcAft>
              <a:buClr>
                <a:srgbClr val="000000"/>
              </a:buClr>
              <a:buSzPts val="1000"/>
              <a:buNone/>
              <a:defRPr sz="1333">
                <a:solidFill>
                  <a:srgbClr val="000000"/>
                </a:solidFill>
              </a:defRPr>
            </a:lvl7pPr>
            <a:lvl8pPr lvl="7" algn="ctr" rtl="0">
              <a:lnSpc>
                <a:spcPct val="100000"/>
              </a:lnSpc>
              <a:spcBef>
                <a:spcPts val="0"/>
              </a:spcBef>
              <a:spcAft>
                <a:spcPts val="0"/>
              </a:spcAft>
              <a:buClr>
                <a:srgbClr val="000000"/>
              </a:buClr>
              <a:buSzPts val="1000"/>
              <a:buNone/>
              <a:defRPr sz="1333">
                <a:solidFill>
                  <a:srgbClr val="000000"/>
                </a:solidFill>
              </a:defRPr>
            </a:lvl8pPr>
            <a:lvl9pPr lvl="8" algn="ctr" rtl="0">
              <a:lnSpc>
                <a:spcPct val="100000"/>
              </a:lnSpc>
              <a:spcBef>
                <a:spcPts val="0"/>
              </a:spcBef>
              <a:spcAft>
                <a:spcPts val="0"/>
              </a:spcAft>
              <a:buClr>
                <a:srgbClr val="000000"/>
              </a:buClr>
              <a:buSzPts val="1000"/>
              <a:buNone/>
              <a:defRPr sz="1333">
                <a:solidFill>
                  <a:srgbClr val="000000"/>
                </a:solidFill>
              </a:defRPr>
            </a:lvl9pPr>
          </a:lstStyle>
          <a:p>
            <a:endParaRPr/>
          </a:p>
        </p:txBody>
      </p:sp>
      <p:sp>
        <p:nvSpPr>
          <p:cNvPr id="93" name="Google Shape;93;p17"/>
          <p:cNvSpPr txBox="1">
            <a:spLocks noGrp="1"/>
          </p:cNvSpPr>
          <p:nvPr>
            <p:ph type="subTitle" idx="2"/>
          </p:nvPr>
        </p:nvSpPr>
        <p:spPr>
          <a:xfrm>
            <a:off x="6269565" y="1398791"/>
            <a:ext cx="26136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000000"/>
              </a:buClr>
              <a:buSzPts val="1000"/>
              <a:buNone/>
              <a:defRPr sz="1333">
                <a:solidFill>
                  <a:srgbClr val="000000"/>
                </a:solidFill>
              </a:defRPr>
            </a:lvl1pPr>
            <a:lvl2pPr lvl="1" rtl="0">
              <a:lnSpc>
                <a:spcPct val="100000"/>
              </a:lnSpc>
              <a:spcBef>
                <a:spcPts val="0"/>
              </a:spcBef>
              <a:spcAft>
                <a:spcPts val="0"/>
              </a:spcAft>
              <a:buClr>
                <a:srgbClr val="000000"/>
              </a:buClr>
              <a:buSzPts val="1000"/>
              <a:buNone/>
              <a:defRPr sz="1333">
                <a:solidFill>
                  <a:srgbClr val="000000"/>
                </a:solidFill>
              </a:defRPr>
            </a:lvl2pPr>
            <a:lvl3pPr lvl="2" rtl="0">
              <a:lnSpc>
                <a:spcPct val="100000"/>
              </a:lnSpc>
              <a:spcBef>
                <a:spcPts val="0"/>
              </a:spcBef>
              <a:spcAft>
                <a:spcPts val="0"/>
              </a:spcAft>
              <a:buClr>
                <a:srgbClr val="000000"/>
              </a:buClr>
              <a:buSzPts val="1000"/>
              <a:buNone/>
              <a:defRPr sz="1333">
                <a:solidFill>
                  <a:srgbClr val="000000"/>
                </a:solidFill>
              </a:defRPr>
            </a:lvl3pPr>
            <a:lvl4pPr lvl="3" rtl="0">
              <a:lnSpc>
                <a:spcPct val="100000"/>
              </a:lnSpc>
              <a:spcBef>
                <a:spcPts val="0"/>
              </a:spcBef>
              <a:spcAft>
                <a:spcPts val="0"/>
              </a:spcAft>
              <a:buClr>
                <a:srgbClr val="000000"/>
              </a:buClr>
              <a:buSzPts val="1000"/>
              <a:buNone/>
              <a:defRPr sz="1333">
                <a:solidFill>
                  <a:srgbClr val="000000"/>
                </a:solidFill>
              </a:defRPr>
            </a:lvl4pPr>
            <a:lvl5pPr lvl="4" rtl="0">
              <a:lnSpc>
                <a:spcPct val="100000"/>
              </a:lnSpc>
              <a:spcBef>
                <a:spcPts val="0"/>
              </a:spcBef>
              <a:spcAft>
                <a:spcPts val="0"/>
              </a:spcAft>
              <a:buClr>
                <a:srgbClr val="000000"/>
              </a:buClr>
              <a:buSzPts val="1000"/>
              <a:buNone/>
              <a:defRPr sz="1333">
                <a:solidFill>
                  <a:srgbClr val="000000"/>
                </a:solidFill>
              </a:defRPr>
            </a:lvl5pPr>
            <a:lvl6pPr lvl="5" rtl="0">
              <a:lnSpc>
                <a:spcPct val="100000"/>
              </a:lnSpc>
              <a:spcBef>
                <a:spcPts val="0"/>
              </a:spcBef>
              <a:spcAft>
                <a:spcPts val="0"/>
              </a:spcAft>
              <a:buClr>
                <a:srgbClr val="000000"/>
              </a:buClr>
              <a:buSzPts val="1000"/>
              <a:buNone/>
              <a:defRPr sz="1333">
                <a:solidFill>
                  <a:srgbClr val="000000"/>
                </a:solidFill>
              </a:defRPr>
            </a:lvl6pPr>
            <a:lvl7pPr lvl="6" rtl="0">
              <a:lnSpc>
                <a:spcPct val="100000"/>
              </a:lnSpc>
              <a:spcBef>
                <a:spcPts val="0"/>
              </a:spcBef>
              <a:spcAft>
                <a:spcPts val="0"/>
              </a:spcAft>
              <a:buClr>
                <a:srgbClr val="000000"/>
              </a:buClr>
              <a:buSzPts val="1000"/>
              <a:buNone/>
              <a:defRPr sz="1333">
                <a:solidFill>
                  <a:srgbClr val="000000"/>
                </a:solidFill>
              </a:defRPr>
            </a:lvl7pPr>
            <a:lvl8pPr lvl="7" rtl="0">
              <a:lnSpc>
                <a:spcPct val="100000"/>
              </a:lnSpc>
              <a:spcBef>
                <a:spcPts val="0"/>
              </a:spcBef>
              <a:spcAft>
                <a:spcPts val="0"/>
              </a:spcAft>
              <a:buClr>
                <a:srgbClr val="000000"/>
              </a:buClr>
              <a:buSzPts val="1000"/>
              <a:buNone/>
              <a:defRPr sz="1333">
                <a:solidFill>
                  <a:srgbClr val="000000"/>
                </a:solidFill>
              </a:defRPr>
            </a:lvl8pPr>
            <a:lvl9pPr lvl="8" rtl="0">
              <a:lnSpc>
                <a:spcPct val="100000"/>
              </a:lnSpc>
              <a:spcBef>
                <a:spcPts val="0"/>
              </a:spcBef>
              <a:spcAft>
                <a:spcPts val="0"/>
              </a:spcAft>
              <a:buClr>
                <a:srgbClr val="000000"/>
              </a:buClr>
              <a:buSzPts val="1000"/>
              <a:buNone/>
              <a:defRPr sz="1333">
                <a:solidFill>
                  <a:srgbClr val="000000"/>
                </a:solidFill>
              </a:defRPr>
            </a:lvl9pPr>
          </a:lstStyle>
          <a:p>
            <a:endParaRPr/>
          </a:p>
        </p:txBody>
      </p:sp>
      <p:sp>
        <p:nvSpPr>
          <p:cNvPr id="94" name="Google Shape;94;p17"/>
          <p:cNvSpPr txBox="1">
            <a:spLocks noGrp="1"/>
          </p:cNvSpPr>
          <p:nvPr>
            <p:ph type="ctrTitle"/>
          </p:nvPr>
        </p:nvSpPr>
        <p:spPr>
          <a:xfrm>
            <a:off x="-711200" y="2729800"/>
            <a:ext cx="4032400" cy="513200"/>
          </a:xfrm>
          <a:prstGeom prst="rect">
            <a:avLst/>
          </a:prstGeom>
          <a:ln>
            <a:noFill/>
          </a:ln>
        </p:spPr>
        <p:txBody>
          <a:bodyPr spcFirstLastPara="1" wrap="square" lIns="91425" tIns="91425" rIns="91425" bIns="91425" anchor="b" anchorCtr="0">
            <a:noAutofit/>
          </a:bodyPr>
          <a:lstStyle>
            <a:lvl1pPr lvl="0" algn="r" rtl="0">
              <a:spcBef>
                <a:spcPts val="0"/>
              </a:spcBef>
              <a:spcAft>
                <a:spcPts val="0"/>
              </a:spcAft>
              <a:buSzPts val="1600"/>
              <a:buNone/>
              <a:defRPr sz="2133"/>
            </a:lvl1pPr>
            <a:lvl2pPr lvl="1" algn="ctr" rtl="0">
              <a:spcBef>
                <a:spcPts val="0"/>
              </a:spcBef>
              <a:spcAft>
                <a:spcPts val="0"/>
              </a:spcAft>
              <a:buSzPts val="1600"/>
              <a:buNone/>
              <a:defRPr sz="2133"/>
            </a:lvl2pPr>
            <a:lvl3pPr lvl="2" algn="ctr" rtl="0">
              <a:spcBef>
                <a:spcPts val="0"/>
              </a:spcBef>
              <a:spcAft>
                <a:spcPts val="0"/>
              </a:spcAft>
              <a:buSzPts val="1600"/>
              <a:buNone/>
              <a:defRPr sz="2133"/>
            </a:lvl3pPr>
            <a:lvl4pPr lvl="3" algn="ctr" rtl="0">
              <a:spcBef>
                <a:spcPts val="0"/>
              </a:spcBef>
              <a:spcAft>
                <a:spcPts val="0"/>
              </a:spcAft>
              <a:buSzPts val="1600"/>
              <a:buNone/>
              <a:defRPr sz="2133"/>
            </a:lvl4pPr>
            <a:lvl5pPr lvl="4" algn="ctr" rtl="0">
              <a:spcBef>
                <a:spcPts val="0"/>
              </a:spcBef>
              <a:spcAft>
                <a:spcPts val="0"/>
              </a:spcAft>
              <a:buSzPts val="1600"/>
              <a:buNone/>
              <a:defRPr sz="2133"/>
            </a:lvl5pPr>
            <a:lvl6pPr lvl="5" algn="ctr" rtl="0">
              <a:spcBef>
                <a:spcPts val="0"/>
              </a:spcBef>
              <a:spcAft>
                <a:spcPts val="0"/>
              </a:spcAft>
              <a:buSzPts val="1600"/>
              <a:buNone/>
              <a:defRPr sz="2133"/>
            </a:lvl6pPr>
            <a:lvl7pPr lvl="6" algn="ctr" rtl="0">
              <a:spcBef>
                <a:spcPts val="0"/>
              </a:spcBef>
              <a:spcAft>
                <a:spcPts val="0"/>
              </a:spcAft>
              <a:buSzPts val="1600"/>
              <a:buNone/>
              <a:defRPr sz="2133"/>
            </a:lvl7pPr>
            <a:lvl8pPr lvl="7" algn="ctr" rtl="0">
              <a:spcBef>
                <a:spcPts val="0"/>
              </a:spcBef>
              <a:spcAft>
                <a:spcPts val="0"/>
              </a:spcAft>
              <a:buSzPts val="1600"/>
              <a:buNone/>
              <a:defRPr sz="2133"/>
            </a:lvl8pPr>
            <a:lvl9pPr lvl="8" algn="ctr" rtl="0">
              <a:spcBef>
                <a:spcPts val="0"/>
              </a:spcBef>
              <a:spcAft>
                <a:spcPts val="0"/>
              </a:spcAft>
              <a:buSzPts val="1600"/>
              <a:buNone/>
              <a:defRPr sz="2133"/>
            </a:lvl9pPr>
          </a:lstStyle>
          <a:p>
            <a:endParaRPr/>
          </a:p>
        </p:txBody>
      </p:sp>
      <p:sp>
        <p:nvSpPr>
          <p:cNvPr id="95" name="Google Shape;95;p17"/>
          <p:cNvSpPr txBox="1">
            <a:spLocks noGrp="1"/>
          </p:cNvSpPr>
          <p:nvPr>
            <p:ph type="ctrTitle" idx="3"/>
          </p:nvPr>
        </p:nvSpPr>
        <p:spPr>
          <a:xfrm>
            <a:off x="6269565" y="885724"/>
            <a:ext cx="3492400" cy="5132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600"/>
              <a:buNone/>
              <a:defRPr sz="2133"/>
            </a:lvl1pPr>
            <a:lvl2pPr lvl="1" rtl="0">
              <a:spcBef>
                <a:spcPts val="0"/>
              </a:spcBef>
              <a:spcAft>
                <a:spcPts val="0"/>
              </a:spcAft>
              <a:buSzPts val="1600"/>
              <a:buNone/>
              <a:defRPr sz="2133"/>
            </a:lvl2pPr>
            <a:lvl3pPr lvl="2" rtl="0">
              <a:spcBef>
                <a:spcPts val="0"/>
              </a:spcBef>
              <a:spcAft>
                <a:spcPts val="0"/>
              </a:spcAft>
              <a:buSzPts val="1600"/>
              <a:buNone/>
              <a:defRPr sz="2133"/>
            </a:lvl3pPr>
            <a:lvl4pPr lvl="3" rtl="0">
              <a:spcBef>
                <a:spcPts val="0"/>
              </a:spcBef>
              <a:spcAft>
                <a:spcPts val="0"/>
              </a:spcAft>
              <a:buSzPts val="1600"/>
              <a:buNone/>
              <a:defRPr sz="2133"/>
            </a:lvl4pPr>
            <a:lvl5pPr lvl="4" rtl="0">
              <a:spcBef>
                <a:spcPts val="0"/>
              </a:spcBef>
              <a:spcAft>
                <a:spcPts val="0"/>
              </a:spcAft>
              <a:buSzPts val="1600"/>
              <a:buNone/>
              <a:defRPr sz="2133"/>
            </a:lvl5pPr>
            <a:lvl6pPr lvl="5" rtl="0">
              <a:spcBef>
                <a:spcPts val="0"/>
              </a:spcBef>
              <a:spcAft>
                <a:spcPts val="0"/>
              </a:spcAft>
              <a:buSzPts val="1600"/>
              <a:buNone/>
              <a:defRPr sz="2133"/>
            </a:lvl6pPr>
            <a:lvl7pPr lvl="6" rtl="0">
              <a:spcBef>
                <a:spcPts val="0"/>
              </a:spcBef>
              <a:spcAft>
                <a:spcPts val="0"/>
              </a:spcAft>
              <a:buSzPts val="1600"/>
              <a:buNone/>
              <a:defRPr sz="2133"/>
            </a:lvl7pPr>
            <a:lvl8pPr lvl="7" rtl="0">
              <a:spcBef>
                <a:spcPts val="0"/>
              </a:spcBef>
              <a:spcAft>
                <a:spcPts val="0"/>
              </a:spcAft>
              <a:buSzPts val="1600"/>
              <a:buNone/>
              <a:defRPr sz="2133"/>
            </a:lvl8pPr>
            <a:lvl9pPr lvl="8" rtl="0">
              <a:spcBef>
                <a:spcPts val="0"/>
              </a:spcBef>
              <a:spcAft>
                <a:spcPts val="0"/>
              </a:spcAft>
              <a:buSzPts val="1600"/>
              <a:buNone/>
              <a:defRPr sz="2133"/>
            </a:lvl9pPr>
          </a:lstStyle>
          <a:p>
            <a:endParaRPr/>
          </a:p>
        </p:txBody>
      </p:sp>
      <p:sp>
        <p:nvSpPr>
          <p:cNvPr id="96" name="Google Shape;96;p17"/>
          <p:cNvSpPr txBox="1">
            <a:spLocks noGrp="1"/>
          </p:cNvSpPr>
          <p:nvPr>
            <p:ph type="subTitle" idx="4"/>
          </p:nvPr>
        </p:nvSpPr>
        <p:spPr>
          <a:xfrm>
            <a:off x="6269565" y="5051900"/>
            <a:ext cx="29532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000000"/>
              </a:buClr>
              <a:buSzPts val="1000"/>
              <a:buNone/>
              <a:defRPr sz="1333">
                <a:solidFill>
                  <a:srgbClr val="000000"/>
                </a:solidFill>
              </a:defRPr>
            </a:lvl1pPr>
            <a:lvl2pPr lvl="1" rtl="0">
              <a:lnSpc>
                <a:spcPct val="100000"/>
              </a:lnSpc>
              <a:spcBef>
                <a:spcPts val="0"/>
              </a:spcBef>
              <a:spcAft>
                <a:spcPts val="0"/>
              </a:spcAft>
              <a:buClr>
                <a:srgbClr val="000000"/>
              </a:buClr>
              <a:buSzPts val="1000"/>
              <a:buNone/>
              <a:defRPr sz="1333">
                <a:solidFill>
                  <a:srgbClr val="000000"/>
                </a:solidFill>
              </a:defRPr>
            </a:lvl2pPr>
            <a:lvl3pPr lvl="2" rtl="0">
              <a:lnSpc>
                <a:spcPct val="100000"/>
              </a:lnSpc>
              <a:spcBef>
                <a:spcPts val="0"/>
              </a:spcBef>
              <a:spcAft>
                <a:spcPts val="0"/>
              </a:spcAft>
              <a:buClr>
                <a:srgbClr val="000000"/>
              </a:buClr>
              <a:buSzPts val="1000"/>
              <a:buNone/>
              <a:defRPr sz="1333">
                <a:solidFill>
                  <a:srgbClr val="000000"/>
                </a:solidFill>
              </a:defRPr>
            </a:lvl3pPr>
            <a:lvl4pPr lvl="3" rtl="0">
              <a:lnSpc>
                <a:spcPct val="100000"/>
              </a:lnSpc>
              <a:spcBef>
                <a:spcPts val="0"/>
              </a:spcBef>
              <a:spcAft>
                <a:spcPts val="0"/>
              </a:spcAft>
              <a:buClr>
                <a:srgbClr val="000000"/>
              </a:buClr>
              <a:buSzPts val="1000"/>
              <a:buNone/>
              <a:defRPr sz="1333">
                <a:solidFill>
                  <a:srgbClr val="000000"/>
                </a:solidFill>
              </a:defRPr>
            </a:lvl4pPr>
            <a:lvl5pPr lvl="4" rtl="0">
              <a:lnSpc>
                <a:spcPct val="100000"/>
              </a:lnSpc>
              <a:spcBef>
                <a:spcPts val="0"/>
              </a:spcBef>
              <a:spcAft>
                <a:spcPts val="0"/>
              </a:spcAft>
              <a:buClr>
                <a:srgbClr val="000000"/>
              </a:buClr>
              <a:buSzPts val="1000"/>
              <a:buNone/>
              <a:defRPr sz="1333">
                <a:solidFill>
                  <a:srgbClr val="000000"/>
                </a:solidFill>
              </a:defRPr>
            </a:lvl5pPr>
            <a:lvl6pPr lvl="5" rtl="0">
              <a:lnSpc>
                <a:spcPct val="100000"/>
              </a:lnSpc>
              <a:spcBef>
                <a:spcPts val="0"/>
              </a:spcBef>
              <a:spcAft>
                <a:spcPts val="0"/>
              </a:spcAft>
              <a:buClr>
                <a:srgbClr val="000000"/>
              </a:buClr>
              <a:buSzPts val="1000"/>
              <a:buNone/>
              <a:defRPr sz="1333">
                <a:solidFill>
                  <a:srgbClr val="000000"/>
                </a:solidFill>
              </a:defRPr>
            </a:lvl6pPr>
            <a:lvl7pPr lvl="6" rtl="0">
              <a:lnSpc>
                <a:spcPct val="100000"/>
              </a:lnSpc>
              <a:spcBef>
                <a:spcPts val="0"/>
              </a:spcBef>
              <a:spcAft>
                <a:spcPts val="0"/>
              </a:spcAft>
              <a:buClr>
                <a:srgbClr val="000000"/>
              </a:buClr>
              <a:buSzPts val="1000"/>
              <a:buNone/>
              <a:defRPr sz="1333">
                <a:solidFill>
                  <a:srgbClr val="000000"/>
                </a:solidFill>
              </a:defRPr>
            </a:lvl7pPr>
            <a:lvl8pPr lvl="7" rtl="0">
              <a:lnSpc>
                <a:spcPct val="100000"/>
              </a:lnSpc>
              <a:spcBef>
                <a:spcPts val="0"/>
              </a:spcBef>
              <a:spcAft>
                <a:spcPts val="0"/>
              </a:spcAft>
              <a:buClr>
                <a:srgbClr val="000000"/>
              </a:buClr>
              <a:buSzPts val="1000"/>
              <a:buNone/>
              <a:defRPr sz="1333">
                <a:solidFill>
                  <a:srgbClr val="000000"/>
                </a:solidFill>
              </a:defRPr>
            </a:lvl8pPr>
            <a:lvl9pPr lvl="8" rtl="0">
              <a:lnSpc>
                <a:spcPct val="100000"/>
              </a:lnSpc>
              <a:spcBef>
                <a:spcPts val="0"/>
              </a:spcBef>
              <a:spcAft>
                <a:spcPts val="0"/>
              </a:spcAft>
              <a:buClr>
                <a:srgbClr val="000000"/>
              </a:buClr>
              <a:buSzPts val="1000"/>
              <a:buNone/>
              <a:defRPr sz="1333">
                <a:solidFill>
                  <a:srgbClr val="000000"/>
                </a:solidFill>
              </a:defRPr>
            </a:lvl9pPr>
          </a:lstStyle>
          <a:p>
            <a:endParaRPr/>
          </a:p>
        </p:txBody>
      </p:sp>
      <p:sp>
        <p:nvSpPr>
          <p:cNvPr id="97" name="Google Shape;97;p17"/>
          <p:cNvSpPr txBox="1">
            <a:spLocks noGrp="1"/>
          </p:cNvSpPr>
          <p:nvPr>
            <p:ph type="ctrTitle" idx="5"/>
          </p:nvPr>
        </p:nvSpPr>
        <p:spPr>
          <a:xfrm>
            <a:off x="6269565" y="4519633"/>
            <a:ext cx="3300800" cy="5132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600"/>
              <a:buNone/>
              <a:defRPr sz="2133"/>
            </a:lvl1pPr>
            <a:lvl2pPr lvl="1" rtl="0">
              <a:spcBef>
                <a:spcPts val="0"/>
              </a:spcBef>
              <a:spcAft>
                <a:spcPts val="0"/>
              </a:spcAft>
              <a:buSzPts val="1600"/>
              <a:buNone/>
              <a:defRPr sz="2133"/>
            </a:lvl2pPr>
            <a:lvl3pPr lvl="2" rtl="0">
              <a:spcBef>
                <a:spcPts val="0"/>
              </a:spcBef>
              <a:spcAft>
                <a:spcPts val="0"/>
              </a:spcAft>
              <a:buSzPts val="1600"/>
              <a:buNone/>
              <a:defRPr sz="2133"/>
            </a:lvl3pPr>
            <a:lvl4pPr lvl="3" rtl="0">
              <a:spcBef>
                <a:spcPts val="0"/>
              </a:spcBef>
              <a:spcAft>
                <a:spcPts val="0"/>
              </a:spcAft>
              <a:buSzPts val="1600"/>
              <a:buNone/>
              <a:defRPr sz="2133"/>
            </a:lvl4pPr>
            <a:lvl5pPr lvl="4" rtl="0">
              <a:spcBef>
                <a:spcPts val="0"/>
              </a:spcBef>
              <a:spcAft>
                <a:spcPts val="0"/>
              </a:spcAft>
              <a:buSzPts val="1600"/>
              <a:buNone/>
              <a:defRPr sz="2133"/>
            </a:lvl5pPr>
            <a:lvl6pPr lvl="5" rtl="0">
              <a:spcBef>
                <a:spcPts val="0"/>
              </a:spcBef>
              <a:spcAft>
                <a:spcPts val="0"/>
              </a:spcAft>
              <a:buSzPts val="1600"/>
              <a:buNone/>
              <a:defRPr sz="2133"/>
            </a:lvl6pPr>
            <a:lvl7pPr lvl="6" rtl="0">
              <a:spcBef>
                <a:spcPts val="0"/>
              </a:spcBef>
              <a:spcAft>
                <a:spcPts val="0"/>
              </a:spcAft>
              <a:buSzPts val="1600"/>
              <a:buNone/>
              <a:defRPr sz="2133"/>
            </a:lvl7pPr>
            <a:lvl8pPr lvl="7" rtl="0">
              <a:spcBef>
                <a:spcPts val="0"/>
              </a:spcBef>
              <a:spcAft>
                <a:spcPts val="0"/>
              </a:spcAft>
              <a:buSzPts val="1600"/>
              <a:buNone/>
              <a:defRPr sz="2133"/>
            </a:lvl8pPr>
            <a:lvl9pPr lvl="8" rtl="0">
              <a:spcBef>
                <a:spcPts val="0"/>
              </a:spcBef>
              <a:spcAft>
                <a:spcPts val="0"/>
              </a:spcAft>
              <a:buSzPts val="1600"/>
              <a:buNone/>
              <a:defRPr sz="2133"/>
            </a:lvl9pPr>
          </a:lstStyle>
          <a:p>
            <a:endParaRPr/>
          </a:p>
        </p:txBody>
      </p:sp>
      <p:sp>
        <p:nvSpPr>
          <p:cNvPr id="98" name="Google Shape;98;p17"/>
          <p:cNvSpPr txBox="1">
            <a:spLocks noGrp="1"/>
          </p:cNvSpPr>
          <p:nvPr>
            <p:ph type="ctrTitle" idx="6"/>
          </p:nvPr>
        </p:nvSpPr>
        <p:spPr>
          <a:xfrm rot="5400000">
            <a:off x="9147949" y="1876664"/>
            <a:ext cx="32664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Tree>
    <p:extLst>
      <p:ext uri="{BB962C8B-B14F-4D97-AF65-F5344CB8AC3E}">
        <p14:creationId xmlns:p14="http://schemas.microsoft.com/office/powerpoint/2010/main" val="1639935091"/>
      </p:ext>
    </p:extLst>
  </p:cSld>
  <p:clrMapOvr>
    <a:masterClrMapping/>
  </p:clrMapOvr>
  <p:extLst>
    <p:ext uri="{DCECCB84-F9BA-43D5-87BE-67443E8EF086}">
      <p15:sldGuideLst xmlns:p15="http://schemas.microsoft.com/office/powerpoint/2012/main">
        <p15:guide id="1" orient="horz" pos="510">
          <p15:clr>
            <a:srgbClr val="FA7B17"/>
          </p15:clr>
        </p15:guide>
        <p15:guide id="2" pos="454">
          <p15:clr>
            <a:srgbClr val="FA7B17"/>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wo columns 2">
  <p:cSld name="Two columns 2">
    <p:spTree>
      <p:nvGrpSpPr>
        <p:cNvPr id="1" name="Shape 99"/>
        <p:cNvGrpSpPr/>
        <p:nvPr/>
      </p:nvGrpSpPr>
      <p:grpSpPr>
        <a:xfrm>
          <a:off x="0" y="0"/>
          <a:ext cx="0" cy="0"/>
          <a:chOff x="0" y="0"/>
          <a:chExt cx="0" cy="0"/>
        </a:xfrm>
      </p:grpSpPr>
      <p:sp>
        <p:nvSpPr>
          <p:cNvPr id="100" name="Google Shape;100;p18"/>
          <p:cNvSpPr txBox="1">
            <a:spLocks noGrp="1"/>
          </p:cNvSpPr>
          <p:nvPr>
            <p:ph type="ctrTitle"/>
          </p:nvPr>
        </p:nvSpPr>
        <p:spPr>
          <a:xfrm rot="5400000">
            <a:off x="9147949" y="1876664"/>
            <a:ext cx="32664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
        <p:nvSpPr>
          <p:cNvPr id="101" name="Google Shape;101;p18"/>
          <p:cNvSpPr txBox="1">
            <a:spLocks noGrp="1"/>
          </p:cNvSpPr>
          <p:nvPr>
            <p:ph type="subTitle" idx="1"/>
          </p:nvPr>
        </p:nvSpPr>
        <p:spPr>
          <a:xfrm>
            <a:off x="2105419" y="2862933"/>
            <a:ext cx="21688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000000"/>
              </a:buClr>
              <a:buSzPts val="1000"/>
              <a:buNone/>
              <a:defRPr sz="1333"/>
            </a:lvl1pPr>
            <a:lvl2pPr lvl="1" rtl="0">
              <a:lnSpc>
                <a:spcPct val="100000"/>
              </a:lnSpc>
              <a:spcBef>
                <a:spcPts val="0"/>
              </a:spcBef>
              <a:spcAft>
                <a:spcPts val="0"/>
              </a:spcAft>
              <a:buClr>
                <a:srgbClr val="000000"/>
              </a:buClr>
              <a:buSzPts val="1000"/>
              <a:buNone/>
              <a:defRPr sz="1333">
                <a:solidFill>
                  <a:srgbClr val="000000"/>
                </a:solidFill>
              </a:defRPr>
            </a:lvl2pPr>
            <a:lvl3pPr lvl="2" rtl="0">
              <a:lnSpc>
                <a:spcPct val="100000"/>
              </a:lnSpc>
              <a:spcBef>
                <a:spcPts val="0"/>
              </a:spcBef>
              <a:spcAft>
                <a:spcPts val="0"/>
              </a:spcAft>
              <a:buClr>
                <a:srgbClr val="000000"/>
              </a:buClr>
              <a:buSzPts val="1000"/>
              <a:buNone/>
              <a:defRPr sz="1333">
                <a:solidFill>
                  <a:srgbClr val="000000"/>
                </a:solidFill>
              </a:defRPr>
            </a:lvl3pPr>
            <a:lvl4pPr lvl="3" rtl="0">
              <a:lnSpc>
                <a:spcPct val="100000"/>
              </a:lnSpc>
              <a:spcBef>
                <a:spcPts val="0"/>
              </a:spcBef>
              <a:spcAft>
                <a:spcPts val="0"/>
              </a:spcAft>
              <a:buClr>
                <a:srgbClr val="000000"/>
              </a:buClr>
              <a:buSzPts val="1000"/>
              <a:buNone/>
              <a:defRPr sz="1333">
                <a:solidFill>
                  <a:srgbClr val="000000"/>
                </a:solidFill>
              </a:defRPr>
            </a:lvl4pPr>
            <a:lvl5pPr lvl="4" rtl="0">
              <a:lnSpc>
                <a:spcPct val="100000"/>
              </a:lnSpc>
              <a:spcBef>
                <a:spcPts val="0"/>
              </a:spcBef>
              <a:spcAft>
                <a:spcPts val="0"/>
              </a:spcAft>
              <a:buClr>
                <a:srgbClr val="000000"/>
              </a:buClr>
              <a:buSzPts val="1000"/>
              <a:buNone/>
              <a:defRPr sz="1333">
                <a:solidFill>
                  <a:srgbClr val="000000"/>
                </a:solidFill>
              </a:defRPr>
            </a:lvl5pPr>
            <a:lvl6pPr lvl="5" rtl="0">
              <a:lnSpc>
                <a:spcPct val="100000"/>
              </a:lnSpc>
              <a:spcBef>
                <a:spcPts val="0"/>
              </a:spcBef>
              <a:spcAft>
                <a:spcPts val="0"/>
              </a:spcAft>
              <a:buClr>
                <a:srgbClr val="000000"/>
              </a:buClr>
              <a:buSzPts val="1000"/>
              <a:buNone/>
              <a:defRPr sz="1333">
                <a:solidFill>
                  <a:srgbClr val="000000"/>
                </a:solidFill>
              </a:defRPr>
            </a:lvl6pPr>
            <a:lvl7pPr lvl="6" rtl="0">
              <a:lnSpc>
                <a:spcPct val="100000"/>
              </a:lnSpc>
              <a:spcBef>
                <a:spcPts val="0"/>
              </a:spcBef>
              <a:spcAft>
                <a:spcPts val="0"/>
              </a:spcAft>
              <a:buClr>
                <a:srgbClr val="000000"/>
              </a:buClr>
              <a:buSzPts val="1000"/>
              <a:buNone/>
              <a:defRPr sz="1333">
                <a:solidFill>
                  <a:srgbClr val="000000"/>
                </a:solidFill>
              </a:defRPr>
            </a:lvl7pPr>
            <a:lvl8pPr lvl="7" rtl="0">
              <a:lnSpc>
                <a:spcPct val="100000"/>
              </a:lnSpc>
              <a:spcBef>
                <a:spcPts val="0"/>
              </a:spcBef>
              <a:spcAft>
                <a:spcPts val="0"/>
              </a:spcAft>
              <a:buClr>
                <a:srgbClr val="000000"/>
              </a:buClr>
              <a:buSzPts val="1000"/>
              <a:buNone/>
              <a:defRPr sz="1333">
                <a:solidFill>
                  <a:srgbClr val="000000"/>
                </a:solidFill>
              </a:defRPr>
            </a:lvl8pPr>
            <a:lvl9pPr lvl="8" rtl="0">
              <a:lnSpc>
                <a:spcPct val="100000"/>
              </a:lnSpc>
              <a:spcBef>
                <a:spcPts val="0"/>
              </a:spcBef>
              <a:spcAft>
                <a:spcPts val="0"/>
              </a:spcAft>
              <a:buClr>
                <a:srgbClr val="000000"/>
              </a:buClr>
              <a:buSzPts val="1000"/>
              <a:buNone/>
              <a:defRPr sz="1333">
                <a:solidFill>
                  <a:srgbClr val="000000"/>
                </a:solidFill>
              </a:defRPr>
            </a:lvl9pPr>
          </a:lstStyle>
          <a:p>
            <a:endParaRPr/>
          </a:p>
        </p:txBody>
      </p:sp>
      <p:sp>
        <p:nvSpPr>
          <p:cNvPr id="102" name="Google Shape;102;p18"/>
          <p:cNvSpPr txBox="1">
            <a:spLocks noGrp="1"/>
          </p:cNvSpPr>
          <p:nvPr>
            <p:ph type="ctrTitle" idx="2"/>
          </p:nvPr>
        </p:nvSpPr>
        <p:spPr>
          <a:xfrm>
            <a:off x="2105419" y="2349867"/>
            <a:ext cx="3492400" cy="5132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endParaRPr/>
          </a:p>
        </p:txBody>
      </p:sp>
      <p:sp>
        <p:nvSpPr>
          <p:cNvPr id="103" name="Google Shape;103;p18"/>
          <p:cNvSpPr txBox="1">
            <a:spLocks noGrp="1"/>
          </p:cNvSpPr>
          <p:nvPr>
            <p:ph type="subTitle" idx="3"/>
          </p:nvPr>
        </p:nvSpPr>
        <p:spPr>
          <a:xfrm>
            <a:off x="5424359" y="2862933"/>
            <a:ext cx="2168800" cy="1483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000000"/>
              </a:buClr>
              <a:buSzPts val="1000"/>
              <a:buNone/>
              <a:defRPr sz="1333">
                <a:solidFill>
                  <a:srgbClr val="000000"/>
                </a:solidFill>
              </a:defRPr>
            </a:lvl1pPr>
            <a:lvl2pPr lvl="1" algn="r" rtl="0">
              <a:lnSpc>
                <a:spcPct val="100000"/>
              </a:lnSpc>
              <a:spcBef>
                <a:spcPts val="0"/>
              </a:spcBef>
              <a:spcAft>
                <a:spcPts val="0"/>
              </a:spcAft>
              <a:buClr>
                <a:srgbClr val="000000"/>
              </a:buClr>
              <a:buSzPts val="1000"/>
              <a:buNone/>
              <a:defRPr sz="1333">
                <a:solidFill>
                  <a:srgbClr val="000000"/>
                </a:solidFill>
              </a:defRPr>
            </a:lvl2pPr>
            <a:lvl3pPr lvl="2" algn="r" rtl="0">
              <a:lnSpc>
                <a:spcPct val="100000"/>
              </a:lnSpc>
              <a:spcBef>
                <a:spcPts val="0"/>
              </a:spcBef>
              <a:spcAft>
                <a:spcPts val="0"/>
              </a:spcAft>
              <a:buClr>
                <a:srgbClr val="000000"/>
              </a:buClr>
              <a:buSzPts val="1000"/>
              <a:buNone/>
              <a:defRPr sz="1333">
                <a:solidFill>
                  <a:srgbClr val="000000"/>
                </a:solidFill>
              </a:defRPr>
            </a:lvl3pPr>
            <a:lvl4pPr lvl="3" algn="r" rtl="0">
              <a:lnSpc>
                <a:spcPct val="100000"/>
              </a:lnSpc>
              <a:spcBef>
                <a:spcPts val="0"/>
              </a:spcBef>
              <a:spcAft>
                <a:spcPts val="0"/>
              </a:spcAft>
              <a:buClr>
                <a:srgbClr val="000000"/>
              </a:buClr>
              <a:buSzPts val="1000"/>
              <a:buNone/>
              <a:defRPr sz="1333">
                <a:solidFill>
                  <a:srgbClr val="000000"/>
                </a:solidFill>
              </a:defRPr>
            </a:lvl4pPr>
            <a:lvl5pPr lvl="4" algn="r" rtl="0">
              <a:lnSpc>
                <a:spcPct val="100000"/>
              </a:lnSpc>
              <a:spcBef>
                <a:spcPts val="0"/>
              </a:spcBef>
              <a:spcAft>
                <a:spcPts val="0"/>
              </a:spcAft>
              <a:buClr>
                <a:srgbClr val="000000"/>
              </a:buClr>
              <a:buSzPts val="1000"/>
              <a:buNone/>
              <a:defRPr sz="1333">
                <a:solidFill>
                  <a:srgbClr val="000000"/>
                </a:solidFill>
              </a:defRPr>
            </a:lvl5pPr>
            <a:lvl6pPr lvl="5" algn="r" rtl="0">
              <a:lnSpc>
                <a:spcPct val="100000"/>
              </a:lnSpc>
              <a:spcBef>
                <a:spcPts val="0"/>
              </a:spcBef>
              <a:spcAft>
                <a:spcPts val="0"/>
              </a:spcAft>
              <a:buClr>
                <a:srgbClr val="000000"/>
              </a:buClr>
              <a:buSzPts val="1000"/>
              <a:buNone/>
              <a:defRPr sz="1333">
                <a:solidFill>
                  <a:srgbClr val="000000"/>
                </a:solidFill>
              </a:defRPr>
            </a:lvl6pPr>
            <a:lvl7pPr lvl="6" algn="r" rtl="0">
              <a:lnSpc>
                <a:spcPct val="100000"/>
              </a:lnSpc>
              <a:spcBef>
                <a:spcPts val="0"/>
              </a:spcBef>
              <a:spcAft>
                <a:spcPts val="0"/>
              </a:spcAft>
              <a:buClr>
                <a:srgbClr val="000000"/>
              </a:buClr>
              <a:buSzPts val="1000"/>
              <a:buNone/>
              <a:defRPr sz="1333">
                <a:solidFill>
                  <a:srgbClr val="000000"/>
                </a:solidFill>
              </a:defRPr>
            </a:lvl7pPr>
            <a:lvl8pPr lvl="7" algn="r" rtl="0">
              <a:lnSpc>
                <a:spcPct val="100000"/>
              </a:lnSpc>
              <a:spcBef>
                <a:spcPts val="0"/>
              </a:spcBef>
              <a:spcAft>
                <a:spcPts val="0"/>
              </a:spcAft>
              <a:buClr>
                <a:srgbClr val="000000"/>
              </a:buClr>
              <a:buSzPts val="1000"/>
              <a:buNone/>
              <a:defRPr sz="1333">
                <a:solidFill>
                  <a:srgbClr val="000000"/>
                </a:solidFill>
              </a:defRPr>
            </a:lvl8pPr>
            <a:lvl9pPr lvl="8" algn="r" rtl="0">
              <a:lnSpc>
                <a:spcPct val="100000"/>
              </a:lnSpc>
              <a:spcBef>
                <a:spcPts val="0"/>
              </a:spcBef>
              <a:spcAft>
                <a:spcPts val="0"/>
              </a:spcAft>
              <a:buClr>
                <a:srgbClr val="000000"/>
              </a:buClr>
              <a:buSzPts val="1000"/>
              <a:buNone/>
              <a:defRPr sz="1333">
                <a:solidFill>
                  <a:srgbClr val="000000"/>
                </a:solidFill>
              </a:defRPr>
            </a:lvl9pPr>
          </a:lstStyle>
          <a:p>
            <a:endParaRPr/>
          </a:p>
        </p:txBody>
      </p:sp>
      <p:sp>
        <p:nvSpPr>
          <p:cNvPr id="104" name="Google Shape;104;p18"/>
          <p:cNvSpPr txBox="1">
            <a:spLocks noGrp="1"/>
          </p:cNvSpPr>
          <p:nvPr>
            <p:ph type="ctrTitle" idx="4"/>
          </p:nvPr>
        </p:nvSpPr>
        <p:spPr>
          <a:xfrm>
            <a:off x="4100756" y="2349867"/>
            <a:ext cx="3492400" cy="513200"/>
          </a:xfrm>
          <a:prstGeom prst="rect">
            <a:avLst/>
          </a:prstGeom>
          <a:ln>
            <a:noFill/>
          </a:ln>
        </p:spPr>
        <p:txBody>
          <a:bodyPr spcFirstLastPara="1" wrap="square" lIns="91425" tIns="91425" rIns="91425" bIns="91425" anchor="b" anchorCtr="0">
            <a:noAutofit/>
          </a:bodyPr>
          <a:lstStyle>
            <a:lvl1pPr lvl="0" algn="r" rtl="0">
              <a:spcBef>
                <a:spcPts val="0"/>
              </a:spcBef>
              <a:spcAft>
                <a:spcPts val="0"/>
              </a:spcAft>
              <a:buSzPts val="1800"/>
              <a:buNone/>
              <a:defRPr sz="2400"/>
            </a:lvl1pPr>
            <a:lvl2pPr lvl="1" algn="r" rtl="0">
              <a:spcBef>
                <a:spcPts val="0"/>
              </a:spcBef>
              <a:spcAft>
                <a:spcPts val="0"/>
              </a:spcAft>
              <a:buSzPts val="1800"/>
              <a:buNone/>
              <a:defRPr sz="2400"/>
            </a:lvl2pPr>
            <a:lvl3pPr lvl="2" algn="r" rtl="0">
              <a:spcBef>
                <a:spcPts val="0"/>
              </a:spcBef>
              <a:spcAft>
                <a:spcPts val="0"/>
              </a:spcAft>
              <a:buSzPts val="1800"/>
              <a:buNone/>
              <a:defRPr sz="2400"/>
            </a:lvl3pPr>
            <a:lvl4pPr lvl="3" algn="r" rtl="0">
              <a:spcBef>
                <a:spcPts val="0"/>
              </a:spcBef>
              <a:spcAft>
                <a:spcPts val="0"/>
              </a:spcAft>
              <a:buSzPts val="1800"/>
              <a:buNone/>
              <a:defRPr sz="2400"/>
            </a:lvl4pPr>
            <a:lvl5pPr lvl="4" algn="r" rtl="0">
              <a:spcBef>
                <a:spcPts val="0"/>
              </a:spcBef>
              <a:spcAft>
                <a:spcPts val="0"/>
              </a:spcAft>
              <a:buSzPts val="1800"/>
              <a:buNone/>
              <a:defRPr sz="2400"/>
            </a:lvl5pPr>
            <a:lvl6pPr lvl="5" algn="r" rtl="0">
              <a:spcBef>
                <a:spcPts val="0"/>
              </a:spcBef>
              <a:spcAft>
                <a:spcPts val="0"/>
              </a:spcAft>
              <a:buSzPts val="1800"/>
              <a:buNone/>
              <a:defRPr sz="2400"/>
            </a:lvl6pPr>
            <a:lvl7pPr lvl="6" algn="r" rtl="0">
              <a:spcBef>
                <a:spcPts val="0"/>
              </a:spcBef>
              <a:spcAft>
                <a:spcPts val="0"/>
              </a:spcAft>
              <a:buSzPts val="1800"/>
              <a:buNone/>
              <a:defRPr sz="2400"/>
            </a:lvl7pPr>
            <a:lvl8pPr lvl="7" algn="r" rtl="0">
              <a:spcBef>
                <a:spcPts val="0"/>
              </a:spcBef>
              <a:spcAft>
                <a:spcPts val="0"/>
              </a:spcAft>
              <a:buSzPts val="1800"/>
              <a:buNone/>
              <a:defRPr sz="2400"/>
            </a:lvl8pPr>
            <a:lvl9pPr lvl="8" algn="r" rtl="0">
              <a:spcBef>
                <a:spcPts val="0"/>
              </a:spcBef>
              <a:spcAft>
                <a:spcPts val="0"/>
              </a:spcAft>
              <a:buSzPts val="1800"/>
              <a:buNone/>
              <a:defRPr sz="2400"/>
            </a:lvl9pPr>
          </a:lstStyle>
          <a:p>
            <a:endParaRPr/>
          </a:p>
        </p:txBody>
      </p:sp>
    </p:spTree>
    <p:extLst>
      <p:ext uri="{BB962C8B-B14F-4D97-AF65-F5344CB8AC3E}">
        <p14:creationId xmlns:p14="http://schemas.microsoft.com/office/powerpoint/2010/main" val="3534204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text 6">
  <p:cSld name="Title + text 6">
    <p:spTree>
      <p:nvGrpSpPr>
        <p:cNvPr id="1" name="Shape 105"/>
        <p:cNvGrpSpPr/>
        <p:nvPr/>
      </p:nvGrpSpPr>
      <p:grpSpPr>
        <a:xfrm>
          <a:off x="0" y="0"/>
          <a:ext cx="0" cy="0"/>
          <a:chOff x="0" y="0"/>
          <a:chExt cx="0" cy="0"/>
        </a:xfrm>
      </p:grpSpPr>
      <p:sp>
        <p:nvSpPr>
          <p:cNvPr id="106" name="Google Shape;106;p19"/>
          <p:cNvSpPr txBox="1">
            <a:spLocks noGrp="1"/>
          </p:cNvSpPr>
          <p:nvPr>
            <p:ph type="ctrTitle"/>
          </p:nvPr>
        </p:nvSpPr>
        <p:spPr>
          <a:xfrm>
            <a:off x="1108267" y="501997"/>
            <a:ext cx="5156400" cy="27388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a:lvl1pPr>
            <a:lvl2pPr lvl="1" rtl="0">
              <a:spcBef>
                <a:spcPts val="0"/>
              </a:spcBef>
              <a:spcAft>
                <a:spcPts val="0"/>
              </a:spcAft>
              <a:buClr>
                <a:schemeClr val="lt1"/>
              </a:buClr>
              <a:buSzPts val="1600"/>
              <a:buNone/>
              <a:defRPr sz="2133">
                <a:solidFill>
                  <a:schemeClr val="lt1"/>
                </a:solidFill>
              </a:defRPr>
            </a:lvl2pPr>
            <a:lvl3pPr lvl="2" rtl="0">
              <a:spcBef>
                <a:spcPts val="0"/>
              </a:spcBef>
              <a:spcAft>
                <a:spcPts val="0"/>
              </a:spcAft>
              <a:buClr>
                <a:schemeClr val="lt1"/>
              </a:buClr>
              <a:buSzPts val="1600"/>
              <a:buNone/>
              <a:defRPr sz="2133">
                <a:solidFill>
                  <a:schemeClr val="lt1"/>
                </a:solidFill>
              </a:defRPr>
            </a:lvl3pPr>
            <a:lvl4pPr lvl="3" rtl="0">
              <a:spcBef>
                <a:spcPts val="0"/>
              </a:spcBef>
              <a:spcAft>
                <a:spcPts val="0"/>
              </a:spcAft>
              <a:buClr>
                <a:schemeClr val="lt1"/>
              </a:buClr>
              <a:buSzPts val="1600"/>
              <a:buNone/>
              <a:defRPr sz="2133">
                <a:solidFill>
                  <a:schemeClr val="lt1"/>
                </a:solidFill>
              </a:defRPr>
            </a:lvl4pPr>
            <a:lvl5pPr lvl="4" rtl="0">
              <a:spcBef>
                <a:spcPts val="0"/>
              </a:spcBef>
              <a:spcAft>
                <a:spcPts val="0"/>
              </a:spcAft>
              <a:buClr>
                <a:schemeClr val="lt1"/>
              </a:buClr>
              <a:buSzPts val="1600"/>
              <a:buNone/>
              <a:defRPr sz="2133">
                <a:solidFill>
                  <a:schemeClr val="lt1"/>
                </a:solidFill>
              </a:defRPr>
            </a:lvl5pPr>
            <a:lvl6pPr lvl="5" rtl="0">
              <a:spcBef>
                <a:spcPts val="0"/>
              </a:spcBef>
              <a:spcAft>
                <a:spcPts val="0"/>
              </a:spcAft>
              <a:buClr>
                <a:schemeClr val="lt1"/>
              </a:buClr>
              <a:buSzPts val="1600"/>
              <a:buNone/>
              <a:defRPr sz="2133">
                <a:solidFill>
                  <a:schemeClr val="lt1"/>
                </a:solidFill>
              </a:defRPr>
            </a:lvl6pPr>
            <a:lvl7pPr lvl="6" rtl="0">
              <a:spcBef>
                <a:spcPts val="0"/>
              </a:spcBef>
              <a:spcAft>
                <a:spcPts val="0"/>
              </a:spcAft>
              <a:buClr>
                <a:schemeClr val="lt1"/>
              </a:buClr>
              <a:buSzPts val="1600"/>
              <a:buNone/>
              <a:defRPr sz="2133">
                <a:solidFill>
                  <a:schemeClr val="lt1"/>
                </a:solidFill>
              </a:defRPr>
            </a:lvl7pPr>
            <a:lvl8pPr lvl="7" rtl="0">
              <a:spcBef>
                <a:spcPts val="0"/>
              </a:spcBef>
              <a:spcAft>
                <a:spcPts val="0"/>
              </a:spcAft>
              <a:buClr>
                <a:schemeClr val="lt1"/>
              </a:buClr>
              <a:buSzPts val="1600"/>
              <a:buNone/>
              <a:defRPr sz="2133">
                <a:solidFill>
                  <a:schemeClr val="lt1"/>
                </a:solidFill>
              </a:defRPr>
            </a:lvl8pPr>
            <a:lvl9pPr lvl="8" rtl="0">
              <a:spcBef>
                <a:spcPts val="0"/>
              </a:spcBef>
              <a:spcAft>
                <a:spcPts val="0"/>
              </a:spcAft>
              <a:buClr>
                <a:schemeClr val="lt1"/>
              </a:buClr>
              <a:buSzPts val="1600"/>
              <a:buNone/>
              <a:defRPr sz="2133">
                <a:solidFill>
                  <a:schemeClr val="lt1"/>
                </a:solidFill>
              </a:defRPr>
            </a:lvl9pPr>
          </a:lstStyle>
          <a:p>
            <a:endParaRPr/>
          </a:p>
        </p:txBody>
      </p:sp>
      <p:sp>
        <p:nvSpPr>
          <p:cNvPr id="107" name="Google Shape;107;p19"/>
          <p:cNvSpPr txBox="1">
            <a:spLocks noGrp="1"/>
          </p:cNvSpPr>
          <p:nvPr>
            <p:ph type="subTitle" idx="1"/>
          </p:nvPr>
        </p:nvSpPr>
        <p:spPr>
          <a:xfrm>
            <a:off x="1108267" y="3085633"/>
            <a:ext cx="4108800" cy="237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Clr>
                <a:schemeClr val="lt1"/>
              </a:buClr>
              <a:buSzPts val="1200"/>
              <a:buNone/>
              <a:defRPr>
                <a:solidFill>
                  <a:schemeClr val="lt1"/>
                </a:solidFill>
              </a:defRPr>
            </a:lvl2pPr>
            <a:lvl3pPr lvl="2" rtl="0">
              <a:lnSpc>
                <a:spcPct val="100000"/>
              </a:lnSpc>
              <a:spcBef>
                <a:spcPts val="0"/>
              </a:spcBef>
              <a:spcAft>
                <a:spcPts val="0"/>
              </a:spcAft>
              <a:buClr>
                <a:schemeClr val="lt1"/>
              </a:buClr>
              <a:buSzPts val="1200"/>
              <a:buNone/>
              <a:defRPr>
                <a:solidFill>
                  <a:schemeClr val="lt1"/>
                </a:solidFill>
              </a:defRPr>
            </a:lvl3pPr>
            <a:lvl4pPr lvl="3" rtl="0">
              <a:lnSpc>
                <a:spcPct val="100000"/>
              </a:lnSpc>
              <a:spcBef>
                <a:spcPts val="0"/>
              </a:spcBef>
              <a:spcAft>
                <a:spcPts val="0"/>
              </a:spcAft>
              <a:buClr>
                <a:schemeClr val="lt1"/>
              </a:buClr>
              <a:buSzPts val="1200"/>
              <a:buNone/>
              <a:defRPr>
                <a:solidFill>
                  <a:schemeClr val="lt1"/>
                </a:solidFill>
              </a:defRPr>
            </a:lvl4pPr>
            <a:lvl5pPr lvl="4" rtl="0">
              <a:lnSpc>
                <a:spcPct val="100000"/>
              </a:lnSpc>
              <a:spcBef>
                <a:spcPts val="0"/>
              </a:spcBef>
              <a:spcAft>
                <a:spcPts val="0"/>
              </a:spcAft>
              <a:buClr>
                <a:schemeClr val="lt1"/>
              </a:buClr>
              <a:buSzPts val="1200"/>
              <a:buNone/>
              <a:defRPr>
                <a:solidFill>
                  <a:schemeClr val="lt1"/>
                </a:solidFill>
              </a:defRPr>
            </a:lvl5pPr>
            <a:lvl6pPr lvl="5" rtl="0">
              <a:lnSpc>
                <a:spcPct val="100000"/>
              </a:lnSpc>
              <a:spcBef>
                <a:spcPts val="0"/>
              </a:spcBef>
              <a:spcAft>
                <a:spcPts val="0"/>
              </a:spcAft>
              <a:buClr>
                <a:schemeClr val="lt1"/>
              </a:buClr>
              <a:buSzPts val="1200"/>
              <a:buNone/>
              <a:defRPr>
                <a:solidFill>
                  <a:schemeClr val="lt1"/>
                </a:solidFill>
              </a:defRPr>
            </a:lvl6pPr>
            <a:lvl7pPr lvl="6" rtl="0">
              <a:lnSpc>
                <a:spcPct val="100000"/>
              </a:lnSpc>
              <a:spcBef>
                <a:spcPts val="0"/>
              </a:spcBef>
              <a:spcAft>
                <a:spcPts val="0"/>
              </a:spcAft>
              <a:buClr>
                <a:schemeClr val="lt1"/>
              </a:buClr>
              <a:buSzPts val="1200"/>
              <a:buNone/>
              <a:defRPr>
                <a:solidFill>
                  <a:schemeClr val="lt1"/>
                </a:solidFill>
              </a:defRPr>
            </a:lvl7pPr>
            <a:lvl8pPr lvl="7" rtl="0">
              <a:lnSpc>
                <a:spcPct val="100000"/>
              </a:lnSpc>
              <a:spcBef>
                <a:spcPts val="0"/>
              </a:spcBef>
              <a:spcAft>
                <a:spcPts val="0"/>
              </a:spcAft>
              <a:buClr>
                <a:schemeClr val="lt1"/>
              </a:buClr>
              <a:buSzPts val="1200"/>
              <a:buNone/>
              <a:defRPr>
                <a:solidFill>
                  <a:schemeClr val="lt1"/>
                </a:solidFill>
              </a:defRPr>
            </a:lvl8pPr>
            <a:lvl9pPr lvl="8" rtl="0">
              <a:lnSpc>
                <a:spcPct val="100000"/>
              </a:lnSpc>
              <a:spcBef>
                <a:spcPts val="0"/>
              </a:spcBef>
              <a:spcAft>
                <a:spcPts val="0"/>
              </a:spcAft>
              <a:buClr>
                <a:schemeClr val="lt1"/>
              </a:buClr>
              <a:buSzPts val="1200"/>
              <a:buNone/>
              <a:defRPr>
                <a:solidFill>
                  <a:schemeClr val="lt1"/>
                </a:solidFill>
              </a:defRPr>
            </a:lvl9pPr>
          </a:lstStyle>
          <a:p>
            <a:endParaRPr/>
          </a:p>
        </p:txBody>
      </p:sp>
    </p:spTree>
    <p:extLst>
      <p:ext uri="{BB962C8B-B14F-4D97-AF65-F5344CB8AC3E}">
        <p14:creationId xmlns:p14="http://schemas.microsoft.com/office/powerpoint/2010/main" val="8671870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redits">
  <p:cSld name="Credits">
    <p:spTree>
      <p:nvGrpSpPr>
        <p:cNvPr id="1" name="Shape 108"/>
        <p:cNvGrpSpPr/>
        <p:nvPr/>
      </p:nvGrpSpPr>
      <p:grpSpPr>
        <a:xfrm>
          <a:off x="0" y="0"/>
          <a:ext cx="0" cy="0"/>
          <a:chOff x="0" y="0"/>
          <a:chExt cx="0" cy="0"/>
        </a:xfrm>
      </p:grpSpPr>
      <p:sp>
        <p:nvSpPr>
          <p:cNvPr id="109" name="Google Shape;109;p20"/>
          <p:cNvSpPr txBox="1">
            <a:spLocks noGrp="1"/>
          </p:cNvSpPr>
          <p:nvPr>
            <p:ph type="body" idx="1"/>
          </p:nvPr>
        </p:nvSpPr>
        <p:spPr>
          <a:xfrm>
            <a:off x="856067" y="2846400"/>
            <a:ext cx="7077600" cy="1968000"/>
          </a:xfrm>
          <a:prstGeom prst="rect">
            <a:avLst/>
          </a:prstGeom>
        </p:spPr>
        <p:txBody>
          <a:bodyPr spcFirstLastPara="1" wrap="square" lIns="91425" tIns="91425" rIns="91425" bIns="91425" anchor="t" anchorCtr="0">
            <a:noAutofit/>
          </a:bodyPr>
          <a:lstStyle>
            <a:lvl1pPr marL="609585" lvl="0" indent="-406390" rtl="0">
              <a:spcBef>
                <a:spcPts val="0"/>
              </a:spcBef>
              <a:spcAft>
                <a:spcPts val="0"/>
              </a:spcAft>
              <a:buClr>
                <a:srgbClr val="000000"/>
              </a:buClr>
              <a:buSzPts val="1200"/>
              <a:buChar char="●"/>
              <a:defRPr>
                <a:solidFill>
                  <a:srgbClr val="000000"/>
                </a:solidFill>
              </a:defRPr>
            </a:lvl1pPr>
            <a:lvl2pPr marL="1219170" lvl="1" indent="-406390" rtl="0">
              <a:spcBef>
                <a:spcPts val="2133"/>
              </a:spcBef>
              <a:spcAft>
                <a:spcPts val="0"/>
              </a:spcAft>
              <a:buClr>
                <a:srgbClr val="000000"/>
              </a:buClr>
              <a:buSzPts val="1200"/>
              <a:buChar char="○"/>
              <a:defRPr>
                <a:solidFill>
                  <a:srgbClr val="000000"/>
                </a:solidFill>
              </a:defRPr>
            </a:lvl2pPr>
            <a:lvl3pPr marL="1828754" lvl="2" indent="-406390" rtl="0">
              <a:spcBef>
                <a:spcPts val="2133"/>
              </a:spcBef>
              <a:spcAft>
                <a:spcPts val="0"/>
              </a:spcAft>
              <a:buClr>
                <a:srgbClr val="000000"/>
              </a:buClr>
              <a:buSzPts val="1200"/>
              <a:buChar char="■"/>
              <a:defRPr>
                <a:solidFill>
                  <a:srgbClr val="000000"/>
                </a:solidFill>
              </a:defRPr>
            </a:lvl3pPr>
            <a:lvl4pPr marL="2438339" lvl="3" indent="-406390" rtl="0">
              <a:spcBef>
                <a:spcPts val="2133"/>
              </a:spcBef>
              <a:spcAft>
                <a:spcPts val="0"/>
              </a:spcAft>
              <a:buClr>
                <a:srgbClr val="000000"/>
              </a:buClr>
              <a:buSzPts val="1200"/>
              <a:buChar char="●"/>
              <a:defRPr>
                <a:solidFill>
                  <a:srgbClr val="000000"/>
                </a:solidFill>
              </a:defRPr>
            </a:lvl4pPr>
            <a:lvl5pPr marL="3047924" lvl="4" indent="-406390" rtl="0">
              <a:spcBef>
                <a:spcPts val="2133"/>
              </a:spcBef>
              <a:spcAft>
                <a:spcPts val="0"/>
              </a:spcAft>
              <a:buClr>
                <a:srgbClr val="000000"/>
              </a:buClr>
              <a:buSzPts val="1200"/>
              <a:buChar char="○"/>
              <a:defRPr>
                <a:solidFill>
                  <a:srgbClr val="000000"/>
                </a:solidFill>
              </a:defRPr>
            </a:lvl5pPr>
            <a:lvl6pPr marL="3657509" lvl="5" indent="-406390" rtl="0">
              <a:spcBef>
                <a:spcPts val="2133"/>
              </a:spcBef>
              <a:spcAft>
                <a:spcPts val="0"/>
              </a:spcAft>
              <a:buClr>
                <a:srgbClr val="000000"/>
              </a:buClr>
              <a:buSzPts val="1200"/>
              <a:buChar char="■"/>
              <a:defRPr>
                <a:solidFill>
                  <a:srgbClr val="000000"/>
                </a:solidFill>
              </a:defRPr>
            </a:lvl6pPr>
            <a:lvl7pPr marL="4267093" lvl="6" indent="-406390" rtl="0">
              <a:spcBef>
                <a:spcPts val="2133"/>
              </a:spcBef>
              <a:spcAft>
                <a:spcPts val="0"/>
              </a:spcAft>
              <a:buClr>
                <a:srgbClr val="000000"/>
              </a:buClr>
              <a:buSzPts val="1200"/>
              <a:buChar char="●"/>
              <a:defRPr>
                <a:solidFill>
                  <a:srgbClr val="000000"/>
                </a:solidFill>
              </a:defRPr>
            </a:lvl7pPr>
            <a:lvl8pPr marL="4876678" lvl="7" indent="-406390" rtl="0">
              <a:spcBef>
                <a:spcPts val="2133"/>
              </a:spcBef>
              <a:spcAft>
                <a:spcPts val="0"/>
              </a:spcAft>
              <a:buClr>
                <a:srgbClr val="000000"/>
              </a:buClr>
              <a:buSzPts val="1200"/>
              <a:buChar char="○"/>
              <a:defRPr>
                <a:solidFill>
                  <a:srgbClr val="000000"/>
                </a:solidFill>
              </a:defRPr>
            </a:lvl8pPr>
            <a:lvl9pPr marL="5486263" lvl="8" indent="-406390" rtl="0">
              <a:spcBef>
                <a:spcPts val="2133"/>
              </a:spcBef>
              <a:spcAft>
                <a:spcPts val="2133"/>
              </a:spcAft>
              <a:buClr>
                <a:srgbClr val="000000"/>
              </a:buClr>
              <a:buSzPts val="1200"/>
              <a:buChar char="■"/>
              <a:defRPr>
                <a:solidFill>
                  <a:srgbClr val="000000"/>
                </a:solidFill>
              </a:defRPr>
            </a:lvl9pPr>
          </a:lstStyle>
          <a:p>
            <a:endParaRPr/>
          </a:p>
        </p:txBody>
      </p:sp>
      <p:sp>
        <p:nvSpPr>
          <p:cNvPr id="110" name="Google Shape;110;p20"/>
          <p:cNvSpPr txBox="1">
            <a:spLocks noGrp="1"/>
          </p:cNvSpPr>
          <p:nvPr>
            <p:ph type="ctrTitle"/>
          </p:nvPr>
        </p:nvSpPr>
        <p:spPr>
          <a:xfrm rot="5400000">
            <a:off x="9230812" y="1876664"/>
            <a:ext cx="32664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Tree>
    <p:extLst>
      <p:ext uri="{BB962C8B-B14F-4D97-AF65-F5344CB8AC3E}">
        <p14:creationId xmlns:p14="http://schemas.microsoft.com/office/powerpoint/2010/main" val="10324052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Resources">
  <p:cSld name="Resources">
    <p:spTree>
      <p:nvGrpSpPr>
        <p:cNvPr id="1" name="Shape 111"/>
        <p:cNvGrpSpPr/>
        <p:nvPr/>
      </p:nvGrpSpPr>
      <p:grpSpPr>
        <a:xfrm>
          <a:off x="0" y="0"/>
          <a:ext cx="0" cy="0"/>
          <a:chOff x="0" y="0"/>
          <a:chExt cx="0" cy="0"/>
        </a:xfrm>
      </p:grpSpPr>
      <p:sp>
        <p:nvSpPr>
          <p:cNvPr id="112" name="Google Shape;112;p21"/>
          <p:cNvSpPr txBox="1">
            <a:spLocks noGrp="1"/>
          </p:cNvSpPr>
          <p:nvPr>
            <p:ph type="body" idx="1"/>
          </p:nvPr>
        </p:nvSpPr>
        <p:spPr>
          <a:xfrm>
            <a:off x="856067" y="1703400"/>
            <a:ext cx="7077600" cy="1968000"/>
          </a:xfrm>
          <a:prstGeom prst="rect">
            <a:avLst/>
          </a:prstGeom>
        </p:spPr>
        <p:txBody>
          <a:bodyPr spcFirstLastPara="1" wrap="square" lIns="91425" tIns="91425" rIns="91425" bIns="91425" anchor="t" anchorCtr="0">
            <a:noAutofit/>
          </a:bodyPr>
          <a:lstStyle>
            <a:lvl1pPr marL="609585" lvl="0" indent="-406390" rtl="0">
              <a:spcBef>
                <a:spcPts val="0"/>
              </a:spcBef>
              <a:spcAft>
                <a:spcPts val="0"/>
              </a:spcAft>
              <a:buClr>
                <a:srgbClr val="000000"/>
              </a:buClr>
              <a:buSzPts val="1200"/>
              <a:buChar char="●"/>
              <a:defRPr>
                <a:solidFill>
                  <a:srgbClr val="000000"/>
                </a:solidFill>
              </a:defRPr>
            </a:lvl1pPr>
            <a:lvl2pPr marL="1219170" lvl="1" indent="-406390" rtl="0">
              <a:spcBef>
                <a:spcPts val="2133"/>
              </a:spcBef>
              <a:spcAft>
                <a:spcPts val="0"/>
              </a:spcAft>
              <a:buClr>
                <a:srgbClr val="000000"/>
              </a:buClr>
              <a:buSzPts val="1200"/>
              <a:buChar char="○"/>
              <a:defRPr>
                <a:solidFill>
                  <a:srgbClr val="000000"/>
                </a:solidFill>
              </a:defRPr>
            </a:lvl2pPr>
            <a:lvl3pPr marL="1828754" lvl="2" indent="-406390" rtl="0">
              <a:spcBef>
                <a:spcPts val="2133"/>
              </a:spcBef>
              <a:spcAft>
                <a:spcPts val="0"/>
              </a:spcAft>
              <a:buClr>
                <a:srgbClr val="000000"/>
              </a:buClr>
              <a:buSzPts val="1200"/>
              <a:buChar char="■"/>
              <a:defRPr>
                <a:solidFill>
                  <a:srgbClr val="000000"/>
                </a:solidFill>
              </a:defRPr>
            </a:lvl3pPr>
            <a:lvl4pPr marL="2438339" lvl="3" indent="-406390" rtl="0">
              <a:spcBef>
                <a:spcPts val="2133"/>
              </a:spcBef>
              <a:spcAft>
                <a:spcPts val="0"/>
              </a:spcAft>
              <a:buClr>
                <a:srgbClr val="000000"/>
              </a:buClr>
              <a:buSzPts val="1200"/>
              <a:buChar char="●"/>
              <a:defRPr>
                <a:solidFill>
                  <a:srgbClr val="000000"/>
                </a:solidFill>
              </a:defRPr>
            </a:lvl4pPr>
            <a:lvl5pPr marL="3047924" lvl="4" indent="-406390" rtl="0">
              <a:spcBef>
                <a:spcPts val="2133"/>
              </a:spcBef>
              <a:spcAft>
                <a:spcPts val="0"/>
              </a:spcAft>
              <a:buClr>
                <a:srgbClr val="000000"/>
              </a:buClr>
              <a:buSzPts val="1200"/>
              <a:buChar char="○"/>
              <a:defRPr>
                <a:solidFill>
                  <a:srgbClr val="000000"/>
                </a:solidFill>
              </a:defRPr>
            </a:lvl5pPr>
            <a:lvl6pPr marL="3657509" lvl="5" indent="-406390" rtl="0">
              <a:spcBef>
                <a:spcPts val="2133"/>
              </a:spcBef>
              <a:spcAft>
                <a:spcPts val="0"/>
              </a:spcAft>
              <a:buClr>
                <a:srgbClr val="000000"/>
              </a:buClr>
              <a:buSzPts val="1200"/>
              <a:buChar char="■"/>
              <a:defRPr>
                <a:solidFill>
                  <a:srgbClr val="000000"/>
                </a:solidFill>
              </a:defRPr>
            </a:lvl6pPr>
            <a:lvl7pPr marL="4267093" lvl="6" indent="-406390" rtl="0">
              <a:spcBef>
                <a:spcPts val="2133"/>
              </a:spcBef>
              <a:spcAft>
                <a:spcPts val="0"/>
              </a:spcAft>
              <a:buClr>
                <a:srgbClr val="000000"/>
              </a:buClr>
              <a:buSzPts val="1200"/>
              <a:buChar char="●"/>
              <a:defRPr>
                <a:solidFill>
                  <a:srgbClr val="000000"/>
                </a:solidFill>
              </a:defRPr>
            </a:lvl7pPr>
            <a:lvl8pPr marL="4876678" lvl="7" indent="-406390" rtl="0">
              <a:spcBef>
                <a:spcPts val="2133"/>
              </a:spcBef>
              <a:spcAft>
                <a:spcPts val="0"/>
              </a:spcAft>
              <a:buClr>
                <a:srgbClr val="000000"/>
              </a:buClr>
              <a:buSzPts val="1200"/>
              <a:buChar char="○"/>
              <a:defRPr>
                <a:solidFill>
                  <a:srgbClr val="000000"/>
                </a:solidFill>
              </a:defRPr>
            </a:lvl8pPr>
            <a:lvl9pPr marL="5486263" lvl="8" indent="-406390" rtl="0">
              <a:spcBef>
                <a:spcPts val="2133"/>
              </a:spcBef>
              <a:spcAft>
                <a:spcPts val="2133"/>
              </a:spcAft>
              <a:buClr>
                <a:srgbClr val="000000"/>
              </a:buClr>
              <a:buSzPts val="1200"/>
              <a:buChar char="■"/>
              <a:defRPr>
                <a:solidFill>
                  <a:srgbClr val="000000"/>
                </a:solidFill>
              </a:defRPr>
            </a:lvl9pPr>
          </a:lstStyle>
          <a:p>
            <a:endParaRPr/>
          </a:p>
        </p:txBody>
      </p:sp>
      <p:sp>
        <p:nvSpPr>
          <p:cNvPr id="113" name="Google Shape;113;p21"/>
          <p:cNvSpPr txBox="1">
            <a:spLocks noGrp="1"/>
          </p:cNvSpPr>
          <p:nvPr>
            <p:ph type="ctrTitle"/>
          </p:nvPr>
        </p:nvSpPr>
        <p:spPr>
          <a:xfrm rot="5400000">
            <a:off x="9230812" y="1876664"/>
            <a:ext cx="3266400" cy="650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2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
        <p:nvSpPr>
          <p:cNvPr id="114" name="Google Shape;114;p21"/>
          <p:cNvSpPr txBox="1">
            <a:spLocks noGrp="1"/>
          </p:cNvSpPr>
          <p:nvPr>
            <p:ph type="subTitle" idx="2"/>
          </p:nvPr>
        </p:nvSpPr>
        <p:spPr>
          <a:xfrm>
            <a:off x="856067" y="720000"/>
            <a:ext cx="6207200" cy="1280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Clr>
                <a:schemeClr val="lt1"/>
              </a:buClr>
              <a:buSzPts val="1200"/>
              <a:buNone/>
              <a:defRPr>
                <a:solidFill>
                  <a:schemeClr val="lt1"/>
                </a:solidFill>
              </a:defRPr>
            </a:lvl2pPr>
            <a:lvl3pPr lvl="2" rtl="0">
              <a:lnSpc>
                <a:spcPct val="100000"/>
              </a:lnSpc>
              <a:spcBef>
                <a:spcPts val="0"/>
              </a:spcBef>
              <a:spcAft>
                <a:spcPts val="0"/>
              </a:spcAft>
              <a:buClr>
                <a:schemeClr val="lt1"/>
              </a:buClr>
              <a:buSzPts val="1200"/>
              <a:buNone/>
              <a:defRPr>
                <a:solidFill>
                  <a:schemeClr val="lt1"/>
                </a:solidFill>
              </a:defRPr>
            </a:lvl3pPr>
            <a:lvl4pPr lvl="3" rtl="0">
              <a:lnSpc>
                <a:spcPct val="100000"/>
              </a:lnSpc>
              <a:spcBef>
                <a:spcPts val="0"/>
              </a:spcBef>
              <a:spcAft>
                <a:spcPts val="0"/>
              </a:spcAft>
              <a:buClr>
                <a:schemeClr val="lt1"/>
              </a:buClr>
              <a:buSzPts val="1200"/>
              <a:buNone/>
              <a:defRPr>
                <a:solidFill>
                  <a:schemeClr val="lt1"/>
                </a:solidFill>
              </a:defRPr>
            </a:lvl4pPr>
            <a:lvl5pPr lvl="4" rtl="0">
              <a:lnSpc>
                <a:spcPct val="100000"/>
              </a:lnSpc>
              <a:spcBef>
                <a:spcPts val="0"/>
              </a:spcBef>
              <a:spcAft>
                <a:spcPts val="0"/>
              </a:spcAft>
              <a:buClr>
                <a:schemeClr val="lt1"/>
              </a:buClr>
              <a:buSzPts val="1200"/>
              <a:buNone/>
              <a:defRPr>
                <a:solidFill>
                  <a:schemeClr val="lt1"/>
                </a:solidFill>
              </a:defRPr>
            </a:lvl5pPr>
            <a:lvl6pPr lvl="5" rtl="0">
              <a:lnSpc>
                <a:spcPct val="100000"/>
              </a:lnSpc>
              <a:spcBef>
                <a:spcPts val="0"/>
              </a:spcBef>
              <a:spcAft>
                <a:spcPts val="0"/>
              </a:spcAft>
              <a:buClr>
                <a:schemeClr val="lt1"/>
              </a:buClr>
              <a:buSzPts val="1200"/>
              <a:buNone/>
              <a:defRPr>
                <a:solidFill>
                  <a:schemeClr val="lt1"/>
                </a:solidFill>
              </a:defRPr>
            </a:lvl6pPr>
            <a:lvl7pPr lvl="6" rtl="0">
              <a:lnSpc>
                <a:spcPct val="100000"/>
              </a:lnSpc>
              <a:spcBef>
                <a:spcPts val="0"/>
              </a:spcBef>
              <a:spcAft>
                <a:spcPts val="0"/>
              </a:spcAft>
              <a:buClr>
                <a:schemeClr val="lt1"/>
              </a:buClr>
              <a:buSzPts val="1200"/>
              <a:buNone/>
              <a:defRPr>
                <a:solidFill>
                  <a:schemeClr val="lt1"/>
                </a:solidFill>
              </a:defRPr>
            </a:lvl7pPr>
            <a:lvl8pPr lvl="7" rtl="0">
              <a:lnSpc>
                <a:spcPct val="100000"/>
              </a:lnSpc>
              <a:spcBef>
                <a:spcPts val="0"/>
              </a:spcBef>
              <a:spcAft>
                <a:spcPts val="0"/>
              </a:spcAft>
              <a:buClr>
                <a:schemeClr val="lt1"/>
              </a:buClr>
              <a:buSzPts val="1200"/>
              <a:buNone/>
              <a:defRPr>
                <a:solidFill>
                  <a:schemeClr val="lt1"/>
                </a:solidFill>
              </a:defRPr>
            </a:lvl8pPr>
            <a:lvl9pPr lvl="8" rtl="0">
              <a:lnSpc>
                <a:spcPct val="100000"/>
              </a:lnSpc>
              <a:spcBef>
                <a:spcPts val="0"/>
              </a:spcBef>
              <a:spcAft>
                <a:spcPts val="0"/>
              </a:spcAft>
              <a:buClr>
                <a:schemeClr val="lt1"/>
              </a:buClr>
              <a:buSzPts val="1200"/>
              <a:buNone/>
              <a:defRPr>
                <a:solidFill>
                  <a:schemeClr val="lt1"/>
                </a:solidFill>
              </a:defRPr>
            </a:lvl9pPr>
          </a:lstStyle>
          <a:p>
            <a:endParaRPr/>
          </a:p>
        </p:txBody>
      </p:sp>
    </p:spTree>
    <p:extLst>
      <p:ext uri="{BB962C8B-B14F-4D97-AF65-F5344CB8AC3E}">
        <p14:creationId xmlns:p14="http://schemas.microsoft.com/office/powerpoint/2010/main" val="23906305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el und Inhalt">
  <p:cSld name="Titel und Inhalt">
    <p:spTree>
      <p:nvGrpSpPr>
        <p:cNvPr id="1" name="Shape 27"/>
        <p:cNvGrpSpPr/>
        <p:nvPr/>
      </p:nvGrpSpPr>
      <p:grpSpPr>
        <a:xfrm>
          <a:off x="0" y="0"/>
          <a:ext cx="0" cy="0"/>
          <a:chOff x="0" y="0"/>
          <a:chExt cx="0" cy="0"/>
        </a:xfrm>
      </p:grpSpPr>
      <p:sp>
        <p:nvSpPr>
          <p:cNvPr id="28" name="Google Shape;28;p11"/>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48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1"/>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0" name="Google Shape;30;p11"/>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1"/>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1"/>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pic>
        <p:nvPicPr>
          <p:cNvPr id="33" name="Google Shape;33;p11"/>
          <p:cNvPicPr preferRelativeResize="0"/>
          <p:nvPr/>
        </p:nvPicPr>
        <p:blipFill rotWithShape="1">
          <a:blip r:embed="rId2">
            <a:alphaModFix/>
          </a:blip>
          <a:srcRect/>
          <a:stretch/>
        </p:blipFill>
        <p:spPr>
          <a:xfrm>
            <a:off x="10369622" y="5045725"/>
            <a:ext cx="1822378" cy="1253796"/>
          </a:xfrm>
          <a:prstGeom prst="rect">
            <a:avLst/>
          </a:prstGeom>
          <a:noFill/>
          <a:ln>
            <a:noFill/>
          </a:ln>
        </p:spPr>
      </p:pic>
      <p:pic>
        <p:nvPicPr>
          <p:cNvPr id="34" name="Google Shape;34;p11"/>
          <p:cNvPicPr preferRelativeResize="0"/>
          <p:nvPr/>
        </p:nvPicPr>
        <p:blipFill rotWithShape="1">
          <a:blip r:embed="rId3">
            <a:alphaModFix/>
          </a:blip>
          <a:srcRect/>
          <a:stretch/>
        </p:blipFill>
        <p:spPr>
          <a:xfrm rot="3282059">
            <a:off x="584667" y="1139492"/>
            <a:ext cx="580707" cy="518574"/>
          </a:xfrm>
          <a:prstGeom prst="rect">
            <a:avLst/>
          </a:prstGeom>
          <a:noFill/>
          <a:ln>
            <a:noFill/>
          </a:ln>
        </p:spPr>
      </p:pic>
      <p:pic>
        <p:nvPicPr>
          <p:cNvPr id="35" name="Google Shape;35;p11"/>
          <p:cNvPicPr preferRelativeResize="0"/>
          <p:nvPr/>
        </p:nvPicPr>
        <p:blipFill rotWithShape="1">
          <a:blip r:embed="rId4">
            <a:alphaModFix/>
          </a:blip>
          <a:srcRect/>
          <a:stretch/>
        </p:blipFill>
        <p:spPr>
          <a:xfrm>
            <a:off x="9973889" y="1413281"/>
            <a:ext cx="1295220" cy="324079"/>
          </a:xfrm>
          <a:prstGeom prst="rect">
            <a:avLst/>
          </a:prstGeom>
          <a:noFill/>
          <a:ln>
            <a:noFill/>
          </a:ln>
        </p:spPr>
      </p:pic>
      <p:pic>
        <p:nvPicPr>
          <p:cNvPr id="36" name="Google Shape;36;p11" descr="Ein Bild, das Text, Visitenkarte enthält.&#10;&#10;Automatisch generierte Beschreibung"/>
          <p:cNvPicPr preferRelativeResize="0"/>
          <p:nvPr/>
        </p:nvPicPr>
        <p:blipFill rotWithShape="1">
          <a:blip r:embed="rId5">
            <a:alphaModFix/>
          </a:blip>
          <a:srcRect/>
          <a:stretch/>
        </p:blipFill>
        <p:spPr>
          <a:xfrm>
            <a:off x="8752681" y="963761"/>
            <a:ext cx="1107779" cy="773599"/>
          </a:xfrm>
          <a:prstGeom prst="rect">
            <a:avLst/>
          </a:prstGeom>
          <a:noFill/>
          <a:ln>
            <a:noFill/>
          </a:ln>
        </p:spPr>
      </p:pic>
    </p:spTree>
    <p:extLst>
      <p:ext uri="{BB962C8B-B14F-4D97-AF65-F5344CB8AC3E}">
        <p14:creationId xmlns:p14="http://schemas.microsoft.com/office/powerpoint/2010/main" val="17129483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Zwei Inhalte" type="twoObj">
  <p:cSld name="Zwei Inhalte">
    <p:spTree>
      <p:nvGrpSpPr>
        <p:cNvPr id="1" name="Shape 37"/>
        <p:cNvGrpSpPr/>
        <p:nvPr/>
      </p:nvGrpSpPr>
      <p:grpSpPr>
        <a:xfrm>
          <a:off x="0" y="0"/>
          <a:ext cx="0" cy="0"/>
          <a:chOff x="0" y="0"/>
          <a:chExt cx="0" cy="0"/>
        </a:xfrm>
      </p:grpSpPr>
      <p:sp>
        <p:nvSpPr>
          <p:cNvPr id="38" name="Google Shape;38;p1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12"/>
          <p:cNvSpPr txBox="1">
            <a:spLocks noGrp="1"/>
          </p:cNvSpPr>
          <p:nvPr>
            <p:ph type="body" idx="1"/>
          </p:nvPr>
        </p:nvSpPr>
        <p:spPr>
          <a:xfrm>
            <a:off x="1097279" y="1845734"/>
            <a:ext cx="493776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0" name="Google Shape;40;p12"/>
          <p:cNvSpPr txBox="1">
            <a:spLocks noGrp="1"/>
          </p:cNvSpPr>
          <p:nvPr>
            <p:ph type="body" idx="2"/>
          </p:nvPr>
        </p:nvSpPr>
        <p:spPr>
          <a:xfrm>
            <a:off x="6217920" y="1845735"/>
            <a:ext cx="493776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1" name="Google Shape;41;p12"/>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2"/>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2"/>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spTree>
    <p:extLst>
      <p:ext uri="{BB962C8B-B14F-4D97-AF65-F5344CB8AC3E}">
        <p14:creationId xmlns:p14="http://schemas.microsoft.com/office/powerpoint/2010/main" val="1320520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34939-EADD-4841-9F34-ECA113F396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1023DF2-6E9D-4F84-A636-4312E0398E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83E30CA-6CC1-4D52-9750-5106D9ADBAC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B7D2942-A02D-4459-96C6-BE3187DB9F22}"/>
              </a:ext>
            </a:extLst>
          </p:cNvPr>
          <p:cNvSpPr>
            <a:spLocks noGrp="1"/>
          </p:cNvSpPr>
          <p:nvPr>
            <p:ph type="dt" sz="half" idx="10"/>
          </p:nvPr>
        </p:nvSpPr>
        <p:spPr/>
        <p:txBody>
          <a:bodyPr/>
          <a:lstStyle/>
          <a:p>
            <a:fld id="{1D3E2772-7F22-4347-BD82-72C70F17ED30}" type="datetimeFigureOut">
              <a:rPr lang="en-US" smtClean="0"/>
              <a:t>9/28/2021</a:t>
            </a:fld>
            <a:endParaRPr lang="en-US"/>
          </a:p>
        </p:txBody>
      </p:sp>
      <p:sp>
        <p:nvSpPr>
          <p:cNvPr id="6" name="Footer Placeholder 5">
            <a:extLst>
              <a:ext uri="{FF2B5EF4-FFF2-40B4-BE49-F238E27FC236}">
                <a16:creationId xmlns:a16="http://schemas.microsoft.com/office/drawing/2014/main" id="{FA16CDB9-A47D-428B-AEA6-958E885889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ABCCA4-F33F-4C19-9B41-3512AD2B0373}"/>
              </a:ext>
            </a:extLst>
          </p:cNvPr>
          <p:cNvSpPr>
            <a:spLocks noGrp="1"/>
          </p:cNvSpPr>
          <p:nvPr>
            <p:ph type="sldNum" sz="quarter" idx="12"/>
          </p:nvPr>
        </p:nvSpPr>
        <p:spPr/>
        <p:txBody>
          <a:bodyPr/>
          <a:lstStyle/>
          <a:p>
            <a:fld id="{538A8BB5-3811-49BD-814B-6630498B37A8}" type="slidenum">
              <a:rPr lang="en-US" smtClean="0"/>
              <a:t>‹Nr.›</a:t>
            </a:fld>
            <a:endParaRPr lang="en-US"/>
          </a:p>
        </p:txBody>
      </p:sp>
    </p:spTree>
    <p:extLst>
      <p:ext uri="{BB962C8B-B14F-4D97-AF65-F5344CB8AC3E}">
        <p14:creationId xmlns:p14="http://schemas.microsoft.com/office/powerpoint/2010/main" val="2117514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8CDD4-78DE-4167-B869-DAC468F4E62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880841D-59F7-4061-BDAD-C1C44D3E37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5E846B-C94A-4406-BF04-3B33E762B52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C673FBC-6E4B-4121-8747-03DCA268A3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6BC70D2-700C-41D5-8F18-6F89E600977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5B6025E-E301-4471-B2ED-D670168B9808}"/>
              </a:ext>
            </a:extLst>
          </p:cNvPr>
          <p:cNvSpPr>
            <a:spLocks noGrp="1"/>
          </p:cNvSpPr>
          <p:nvPr>
            <p:ph type="dt" sz="half" idx="10"/>
          </p:nvPr>
        </p:nvSpPr>
        <p:spPr/>
        <p:txBody>
          <a:bodyPr/>
          <a:lstStyle/>
          <a:p>
            <a:fld id="{1D3E2772-7F22-4347-BD82-72C70F17ED30}" type="datetimeFigureOut">
              <a:rPr lang="en-US" smtClean="0"/>
              <a:t>9/28/2021</a:t>
            </a:fld>
            <a:endParaRPr lang="en-US"/>
          </a:p>
        </p:txBody>
      </p:sp>
      <p:sp>
        <p:nvSpPr>
          <p:cNvPr id="8" name="Footer Placeholder 7">
            <a:extLst>
              <a:ext uri="{FF2B5EF4-FFF2-40B4-BE49-F238E27FC236}">
                <a16:creationId xmlns:a16="http://schemas.microsoft.com/office/drawing/2014/main" id="{BC205511-B648-45C5-8893-D4085937F1C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9F7719-06EE-4092-9A2E-A4A0340ACE60}"/>
              </a:ext>
            </a:extLst>
          </p:cNvPr>
          <p:cNvSpPr>
            <a:spLocks noGrp="1"/>
          </p:cNvSpPr>
          <p:nvPr>
            <p:ph type="sldNum" sz="quarter" idx="12"/>
          </p:nvPr>
        </p:nvSpPr>
        <p:spPr/>
        <p:txBody>
          <a:bodyPr/>
          <a:lstStyle/>
          <a:p>
            <a:fld id="{538A8BB5-3811-49BD-814B-6630498B37A8}" type="slidenum">
              <a:rPr lang="en-US" smtClean="0"/>
              <a:t>‹Nr.›</a:t>
            </a:fld>
            <a:endParaRPr lang="en-US"/>
          </a:p>
        </p:txBody>
      </p:sp>
    </p:spTree>
    <p:extLst>
      <p:ext uri="{BB962C8B-B14F-4D97-AF65-F5344CB8AC3E}">
        <p14:creationId xmlns:p14="http://schemas.microsoft.com/office/powerpoint/2010/main" val="2966459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01CFB-FB72-44DC-8DF7-CAAB5948AD6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B08184C-4A9C-4B8F-B198-8BC8D947F00A}"/>
              </a:ext>
            </a:extLst>
          </p:cNvPr>
          <p:cNvSpPr>
            <a:spLocks noGrp="1"/>
          </p:cNvSpPr>
          <p:nvPr>
            <p:ph type="dt" sz="half" idx="10"/>
          </p:nvPr>
        </p:nvSpPr>
        <p:spPr/>
        <p:txBody>
          <a:bodyPr/>
          <a:lstStyle/>
          <a:p>
            <a:fld id="{1D3E2772-7F22-4347-BD82-72C70F17ED30}" type="datetimeFigureOut">
              <a:rPr lang="en-US" smtClean="0"/>
              <a:t>9/28/2021</a:t>
            </a:fld>
            <a:endParaRPr lang="en-US"/>
          </a:p>
        </p:txBody>
      </p:sp>
      <p:sp>
        <p:nvSpPr>
          <p:cNvPr id="4" name="Footer Placeholder 3">
            <a:extLst>
              <a:ext uri="{FF2B5EF4-FFF2-40B4-BE49-F238E27FC236}">
                <a16:creationId xmlns:a16="http://schemas.microsoft.com/office/drawing/2014/main" id="{B69B6171-4035-480A-ABBD-81EBE54553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273748C-E995-4C1C-B12A-76A8D3E27C08}"/>
              </a:ext>
            </a:extLst>
          </p:cNvPr>
          <p:cNvSpPr>
            <a:spLocks noGrp="1"/>
          </p:cNvSpPr>
          <p:nvPr>
            <p:ph type="sldNum" sz="quarter" idx="12"/>
          </p:nvPr>
        </p:nvSpPr>
        <p:spPr/>
        <p:txBody>
          <a:bodyPr/>
          <a:lstStyle/>
          <a:p>
            <a:fld id="{538A8BB5-3811-49BD-814B-6630498B37A8}" type="slidenum">
              <a:rPr lang="en-US" smtClean="0"/>
              <a:t>‹Nr.›</a:t>
            </a:fld>
            <a:endParaRPr lang="en-US"/>
          </a:p>
        </p:txBody>
      </p:sp>
    </p:spTree>
    <p:extLst>
      <p:ext uri="{BB962C8B-B14F-4D97-AF65-F5344CB8AC3E}">
        <p14:creationId xmlns:p14="http://schemas.microsoft.com/office/powerpoint/2010/main" val="3307966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8F9283-3B00-4C8B-ABFF-093D3889B1BB}"/>
              </a:ext>
            </a:extLst>
          </p:cNvPr>
          <p:cNvSpPr>
            <a:spLocks noGrp="1"/>
          </p:cNvSpPr>
          <p:nvPr>
            <p:ph type="dt" sz="half" idx="10"/>
          </p:nvPr>
        </p:nvSpPr>
        <p:spPr/>
        <p:txBody>
          <a:bodyPr/>
          <a:lstStyle/>
          <a:p>
            <a:fld id="{1D3E2772-7F22-4347-BD82-72C70F17ED30}" type="datetimeFigureOut">
              <a:rPr lang="en-US" smtClean="0"/>
              <a:t>9/28/2021</a:t>
            </a:fld>
            <a:endParaRPr lang="en-US"/>
          </a:p>
        </p:txBody>
      </p:sp>
      <p:sp>
        <p:nvSpPr>
          <p:cNvPr id="3" name="Footer Placeholder 2">
            <a:extLst>
              <a:ext uri="{FF2B5EF4-FFF2-40B4-BE49-F238E27FC236}">
                <a16:creationId xmlns:a16="http://schemas.microsoft.com/office/drawing/2014/main" id="{D55A4924-78A7-49A9-9BBD-F6C43D1BB59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7764EC9-353C-4A52-99F0-49611C713FC0}"/>
              </a:ext>
            </a:extLst>
          </p:cNvPr>
          <p:cNvSpPr>
            <a:spLocks noGrp="1"/>
          </p:cNvSpPr>
          <p:nvPr>
            <p:ph type="sldNum" sz="quarter" idx="12"/>
          </p:nvPr>
        </p:nvSpPr>
        <p:spPr/>
        <p:txBody>
          <a:bodyPr/>
          <a:lstStyle/>
          <a:p>
            <a:fld id="{538A8BB5-3811-49BD-814B-6630498B37A8}" type="slidenum">
              <a:rPr lang="en-US" smtClean="0"/>
              <a:t>‹Nr.›</a:t>
            </a:fld>
            <a:endParaRPr lang="en-US"/>
          </a:p>
        </p:txBody>
      </p:sp>
    </p:spTree>
    <p:extLst>
      <p:ext uri="{BB962C8B-B14F-4D97-AF65-F5344CB8AC3E}">
        <p14:creationId xmlns:p14="http://schemas.microsoft.com/office/powerpoint/2010/main" val="2986072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98790-091F-4884-A676-517544A7B5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794CB14-B71C-4FFB-AC33-42614E7ADC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1E68C5-2CC9-4FC7-9AFF-48D888F7A5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8FD893-E050-4BA6-8F9C-4593753DCDE1}"/>
              </a:ext>
            </a:extLst>
          </p:cNvPr>
          <p:cNvSpPr>
            <a:spLocks noGrp="1"/>
          </p:cNvSpPr>
          <p:nvPr>
            <p:ph type="dt" sz="half" idx="10"/>
          </p:nvPr>
        </p:nvSpPr>
        <p:spPr/>
        <p:txBody>
          <a:bodyPr/>
          <a:lstStyle/>
          <a:p>
            <a:fld id="{1D3E2772-7F22-4347-BD82-72C70F17ED30}" type="datetimeFigureOut">
              <a:rPr lang="en-US" smtClean="0"/>
              <a:t>9/28/2021</a:t>
            </a:fld>
            <a:endParaRPr lang="en-US"/>
          </a:p>
        </p:txBody>
      </p:sp>
      <p:sp>
        <p:nvSpPr>
          <p:cNvPr id="6" name="Footer Placeholder 5">
            <a:extLst>
              <a:ext uri="{FF2B5EF4-FFF2-40B4-BE49-F238E27FC236}">
                <a16:creationId xmlns:a16="http://schemas.microsoft.com/office/drawing/2014/main" id="{637AFD24-619A-4622-914C-B9D5DB5748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025C01-D8F4-4309-8502-31611C65E5C5}"/>
              </a:ext>
            </a:extLst>
          </p:cNvPr>
          <p:cNvSpPr>
            <a:spLocks noGrp="1"/>
          </p:cNvSpPr>
          <p:nvPr>
            <p:ph type="sldNum" sz="quarter" idx="12"/>
          </p:nvPr>
        </p:nvSpPr>
        <p:spPr/>
        <p:txBody>
          <a:bodyPr/>
          <a:lstStyle/>
          <a:p>
            <a:fld id="{538A8BB5-3811-49BD-814B-6630498B37A8}" type="slidenum">
              <a:rPr lang="en-US" smtClean="0"/>
              <a:t>‹Nr.›</a:t>
            </a:fld>
            <a:endParaRPr lang="en-US"/>
          </a:p>
        </p:txBody>
      </p:sp>
    </p:spTree>
    <p:extLst>
      <p:ext uri="{BB962C8B-B14F-4D97-AF65-F5344CB8AC3E}">
        <p14:creationId xmlns:p14="http://schemas.microsoft.com/office/powerpoint/2010/main" val="1042583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657F0-9F6B-4E26-8ED5-B0DF819931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0AC8A66-E10D-4A3F-A8E6-2921341688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A3E0509-6372-4DE3-BC67-DC5B5F30B9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063AB0-403C-4CA3-941E-E08F69B1EA0C}"/>
              </a:ext>
            </a:extLst>
          </p:cNvPr>
          <p:cNvSpPr>
            <a:spLocks noGrp="1"/>
          </p:cNvSpPr>
          <p:nvPr>
            <p:ph type="dt" sz="half" idx="10"/>
          </p:nvPr>
        </p:nvSpPr>
        <p:spPr/>
        <p:txBody>
          <a:bodyPr/>
          <a:lstStyle/>
          <a:p>
            <a:fld id="{1D3E2772-7F22-4347-BD82-72C70F17ED30}" type="datetimeFigureOut">
              <a:rPr lang="en-US" smtClean="0"/>
              <a:t>9/28/2021</a:t>
            </a:fld>
            <a:endParaRPr lang="en-US"/>
          </a:p>
        </p:txBody>
      </p:sp>
      <p:sp>
        <p:nvSpPr>
          <p:cNvPr id="6" name="Footer Placeholder 5">
            <a:extLst>
              <a:ext uri="{FF2B5EF4-FFF2-40B4-BE49-F238E27FC236}">
                <a16:creationId xmlns:a16="http://schemas.microsoft.com/office/drawing/2014/main" id="{94B41940-7A14-410C-AC57-15A4992CDF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2EBB25-9B0A-4EB7-AF02-61187BD63CBD}"/>
              </a:ext>
            </a:extLst>
          </p:cNvPr>
          <p:cNvSpPr>
            <a:spLocks noGrp="1"/>
          </p:cNvSpPr>
          <p:nvPr>
            <p:ph type="sldNum" sz="quarter" idx="12"/>
          </p:nvPr>
        </p:nvSpPr>
        <p:spPr/>
        <p:txBody>
          <a:bodyPr/>
          <a:lstStyle/>
          <a:p>
            <a:fld id="{538A8BB5-3811-49BD-814B-6630498B37A8}" type="slidenum">
              <a:rPr lang="en-US" smtClean="0"/>
              <a:t>‹Nr.›</a:t>
            </a:fld>
            <a:endParaRPr lang="en-US"/>
          </a:p>
        </p:txBody>
      </p:sp>
    </p:spTree>
    <p:extLst>
      <p:ext uri="{BB962C8B-B14F-4D97-AF65-F5344CB8AC3E}">
        <p14:creationId xmlns:p14="http://schemas.microsoft.com/office/powerpoint/2010/main" val="2578182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theme" Target="../theme/theme2.xml"/><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C7A801-87B0-4DA0-8D1E-976CE843E3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3B3016B-FA92-40F8-B078-E07B159E6E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02A7D9-C5EB-45EE-A599-82BDD1427F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3E2772-7F22-4347-BD82-72C70F17ED30}" type="datetimeFigureOut">
              <a:rPr lang="en-US" smtClean="0"/>
              <a:t>9/28/2021</a:t>
            </a:fld>
            <a:endParaRPr lang="en-US"/>
          </a:p>
        </p:txBody>
      </p:sp>
      <p:sp>
        <p:nvSpPr>
          <p:cNvPr id="5" name="Footer Placeholder 4">
            <a:extLst>
              <a:ext uri="{FF2B5EF4-FFF2-40B4-BE49-F238E27FC236}">
                <a16:creationId xmlns:a16="http://schemas.microsoft.com/office/drawing/2014/main" id="{57F455AA-DFC2-4EA7-8919-56ABB72C55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C6189E-DBC6-450D-979B-46104B9C8D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8A8BB5-3811-49BD-814B-6630498B37A8}" type="slidenum">
              <a:rPr lang="en-US" smtClean="0"/>
              <a:t>‹Nr.›</a:t>
            </a:fld>
            <a:endParaRPr lang="en-US"/>
          </a:p>
        </p:txBody>
      </p:sp>
    </p:spTree>
    <p:extLst>
      <p:ext uri="{BB962C8B-B14F-4D97-AF65-F5344CB8AC3E}">
        <p14:creationId xmlns:p14="http://schemas.microsoft.com/office/powerpoint/2010/main" val="3164555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83" r:id="rId13"/>
    <p:sldLayoutId id="2147483684" r:id="rId14"/>
    <p:sldLayoutId id="214748368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1pPr>
            <a:lvl2pPr lvl="1"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2pPr>
            <a:lvl3pPr lvl="2"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3pPr>
            <a:lvl4pPr lvl="3"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4pPr>
            <a:lvl5pPr lvl="4"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5pPr>
            <a:lvl6pPr lvl="5"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6pPr>
            <a:lvl7pPr lvl="6"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7pPr>
            <a:lvl8pPr lvl="7"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8pPr>
            <a:lvl9pPr lvl="8"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1pPr>
            <a:lvl2pPr marL="914400" lvl="1"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2pPr>
            <a:lvl3pPr marL="1371600" lvl="2"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3pPr>
            <a:lvl4pPr marL="1828800" lvl="3"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4pPr>
            <a:lvl5pPr marL="2286000" lvl="4"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5pPr>
            <a:lvl6pPr marL="2743200" lvl="5"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6pPr>
            <a:lvl7pPr marL="3200400" lvl="6"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7pPr>
            <a:lvl8pPr marL="3657600" lvl="7"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8pPr>
            <a:lvl9pPr marL="4114800" lvl="8" indent="-304800" rtl="0">
              <a:lnSpc>
                <a:spcPct val="115000"/>
              </a:lnSpc>
              <a:spcBef>
                <a:spcPts val="1600"/>
              </a:spcBef>
              <a:spcAft>
                <a:spcPts val="160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9pPr>
          </a:lstStyle>
          <a:p>
            <a:endParaRPr/>
          </a:p>
        </p:txBody>
      </p:sp>
    </p:spTree>
    <p:extLst>
      <p:ext uri="{BB962C8B-B14F-4D97-AF65-F5344CB8AC3E}">
        <p14:creationId xmlns:p14="http://schemas.microsoft.com/office/powerpoint/2010/main" val="668960655"/>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6" r:id="rId2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1.jp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28.xml"/><Relationship Id="rId5" Type="http://schemas.openxmlformats.org/officeDocument/2006/relationships/image" Target="../media/image10.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8.xml"/><Relationship Id="rId5" Type="http://schemas.openxmlformats.org/officeDocument/2006/relationships/image" Target="../media/image10.pn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8.xml"/><Relationship Id="rId5" Type="http://schemas.openxmlformats.org/officeDocument/2006/relationships/image" Target="../media/image10.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28.xml"/><Relationship Id="rId5" Type="http://schemas.openxmlformats.org/officeDocument/2006/relationships/image" Target="../media/image10.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8.xml"/><Relationship Id="rId5" Type="http://schemas.openxmlformats.org/officeDocument/2006/relationships/image" Target="../media/image32.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36.xml"/><Relationship Id="rId5" Type="http://schemas.openxmlformats.org/officeDocument/2006/relationships/image" Target="../media/image7.pn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36.xml"/><Relationship Id="rId5" Type="http://schemas.openxmlformats.org/officeDocument/2006/relationships/image" Target="../media/image35.jpe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36.xml"/><Relationship Id="rId5" Type="http://schemas.openxmlformats.org/officeDocument/2006/relationships/image" Target="../media/image35.jpe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3.xml"/><Relationship Id="rId1" Type="http://schemas.openxmlformats.org/officeDocument/2006/relationships/slideLayout" Target="../slideLayouts/slideLayout37.xml"/><Relationship Id="rId5" Type="http://schemas.openxmlformats.org/officeDocument/2006/relationships/image" Target="../media/image7.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3.jpg"/><Relationship Id="rId7"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5.jpg"/><Relationship Id="rId11"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9.jpg"/><Relationship Id="rId4" Type="http://schemas.openxmlformats.org/officeDocument/2006/relationships/image" Target="../media/image14.png"/><Relationship Id="rId9" Type="http://schemas.openxmlformats.org/officeDocument/2006/relationships/image" Target="../media/image18.jp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1"/>
          <p:cNvSpPr/>
          <p:nvPr/>
        </p:nvSpPr>
        <p:spPr>
          <a:xfrm>
            <a:off x="11089"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8" name="Google Shape;158;p1"/>
          <p:cNvSpPr/>
          <p:nvPr/>
        </p:nvSpPr>
        <p:spPr>
          <a:xfrm>
            <a:off x="5275816" y="0"/>
            <a:ext cx="64008" cy="6858000"/>
          </a:xfrm>
          <a:prstGeom prst="rect">
            <a:avLst/>
          </a:prstGeom>
          <a:solidFill>
            <a:srgbClr val="ED7D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
          <p:cNvSpPr/>
          <p:nvPr/>
        </p:nvSpPr>
        <p:spPr>
          <a:xfrm>
            <a:off x="5339824" y="0"/>
            <a:ext cx="6858396" cy="6858000"/>
          </a:xfrm>
          <a:prstGeom prst="rect">
            <a:avLst/>
          </a:prstGeom>
          <a:solidFill>
            <a:srgbClr val="D16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
          <p:cNvSpPr txBox="1">
            <a:spLocks noGrp="1"/>
          </p:cNvSpPr>
          <p:nvPr>
            <p:ph type="ctrTitle"/>
          </p:nvPr>
        </p:nvSpPr>
        <p:spPr>
          <a:xfrm>
            <a:off x="5961344" y="758952"/>
            <a:ext cx="5542398" cy="3566160"/>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D8CDB9"/>
              </a:buClr>
              <a:buSzPts val="6200"/>
              <a:buFont typeface="Calibri"/>
              <a:buNone/>
            </a:pPr>
            <a:r>
              <a:rPr lang="de-DE" sz="6200" b="1" dirty="0">
                <a:solidFill>
                  <a:srgbClr val="D8CDB9"/>
                </a:solidFill>
              </a:rPr>
              <a:t>JOINOLOG</a:t>
            </a:r>
            <a:r>
              <a:rPr lang="de-DE" sz="6200" b="1" dirty="0">
                <a:solidFill>
                  <a:srgbClr val="FFFFFF"/>
                </a:solidFill>
              </a:rPr>
              <a:t> -</a:t>
            </a:r>
            <a:br>
              <a:rPr lang="de-DE" sz="6200" dirty="0">
                <a:solidFill>
                  <a:srgbClr val="FFFFFF"/>
                </a:solidFill>
              </a:rPr>
            </a:br>
            <a:r>
              <a:rPr lang="de-DE" sz="5400" b="1" dirty="0">
                <a:solidFill>
                  <a:srgbClr val="D8CDB9"/>
                </a:solidFill>
              </a:rPr>
              <a:t>J</a:t>
            </a:r>
            <a:r>
              <a:rPr lang="de-DE" sz="5400" b="1" dirty="0">
                <a:solidFill>
                  <a:schemeClr val="bg1"/>
                </a:solidFill>
              </a:rPr>
              <a:t>ordan</a:t>
            </a:r>
            <a:r>
              <a:rPr lang="de-DE" sz="5400" b="1" dirty="0">
                <a:solidFill>
                  <a:srgbClr val="D8CDB9"/>
                </a:solidFill>
              </a:rPr>
              <a:t> I</a:t>
            </a:r>
            <a:r>
              <a:rPr lang="de-DE" sz="5400" b="1" dirty="0">
                <a:solidFill>
                  <a:schemeClr val="bg1"/>
                </a:solidFill>
              </a:rPr>
              <a:t>nnovation</a:t>
            </a:r>
            <a:r>
              <a:rPr lang="de-DE" sz="5400" b="1" dirty="0">
                <a:solidFill>
                  <a:srgbClr val="D8CDB9"/>
                </a:solidFill>
              </a:rPr>
              <a:t> C</a:t>
            </a:r>
            <a:r>
              <a:rPr lang="de-DE" sz="5400" b="1" dirty="0">
                <a:solidFill>
                  <a:schemeClr val="bg1"/>
                </a:solidFill>
              </a:rPr>
              <a:t>enter</a:t>
            </a:r>
            <a:r>
              <a:rPr lang="de-DE" sz="5400" b="1" dirty="0">
                <a:solidFill>
                  <a:srgbClr val="D8CDB9"/>
                </a:solidFill>
              </a:rPr>
              <a:t> </a:t>
            </a:r>
            <a:r>
              <a:rPr lang="de-DE" sz="5400" b="1" dirty="0">
                <a:solidFill>
                  <a:schemeClr val="bg1"/>
                </a:solidFill>
              </a:rPr>
              <a:t>for</a:t>
            </a:r>
            <a:r>
              <a:rPr lang="de-DE" sz="5400" b="1" dirty="0">
                <a:solidFill>
                  <a:srgbClr val="D8CDB9"/>
                </a:solidFill>
              </a:rPr>
              <a:t> L</a:t>
            </a:r>
            <a:r>
              <a:rPr lang="de-DE" sz="5400" b="1" dirty="0">
                <a:solidFill>
                  <a:schemeClr val="bg1"/>
                </a:solidFill>
              </a:rPr>
              <a:t>ogistics</a:t>
            </a:r>
            <a:endParaRPr sz="6200" dirty="0">
              <a:solidFill>
                <a:schemeClr val="bg1"/>
              </a:solidFill>
            </a:endParaRPr>
          </a:p>
        </p:txBody>
      </p:sp>
      <p:sp>
        <p:nvSpPr>
          <p:cNvPr id="161" name="Google Shape;161;p1"/>
          <p:cNvSpPr txBox="1">
            <a:spLocks noGrp="1"/>
          </p:cNvSpPr>
          <p:nvPr>
            <p:ph type="subTitle" idx="1"/>
          </p:nvPr>
        </p:nvSpPr>
        <p:spPr>
          <a:xfrm>
            <a:off x="5961343" y="4455620"/>
            <a:ext cx="5542399" cy="11430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900"/>
              <a:buNone/>
            </a:pPr>
            <a:r>
              <a:rPr lang="de-DE" sz="1900" dirty="0">
                <a:solidFill>
                  <a:schemeClr val="lt2"/>
                </a:solidFill>
              </a:rPr>
              <a:t>Representation on the progress of the Jordan Innovation Center for Logistics</a:t>
            </a:r>
            <a:endParaRPr sz="1900" dirty="0">
              <a:solidFill>
                <a:schemeClr val="lt2"/>
              </a:solidFill>
            </a:endParaRPr>
          </a:p>
        </p:txBody>
      </p:sp>
      <p:pic>
        <p:nvPicPr>
          <p:cNvPr id="162" name="Google Shape;162;p1" descr="Ein Bild, das Text, Visitenkarte enthält.&#10;&#10;Automatisch generierte Beschreibung"/>
          <p:cNvPicPr preferRelativeResize="0"/>
          <p:nvPr/>
        </p:nvPicPr>
        <p:blipFill rotWithShape="1">
          <a:blip r:embed="rId3">
            <a:alphaModFix/>
          </a:blip>
          <a:srcRect/>
          <a:stretch/>
        </p:blipFill>
        <p:spPr>
          <a:xfrm>
            <a:off x="1379291" y="2050102"/>
            <a:ext cx="2348311" cy="1666221"/>
          </a:xfrm>
          <a:prstGeom prst="rect">
            <a:avLst/>
          </a:prstGeom>
          <a:noFill/>
          <a:ln>
            <a:noFill/>
          </a:ln>
        </p:spPr>
      </p:pic>
      <p:pic>
        <p:nvPicPr>
          <p:cNvPr id="163" name="Google Shape;163;p1"/>
          <p:cNvPicPr preferRelativeResize="0"/>
          <p:nvPr/>
        </p:nvPicPr>
        <p:blipFill rotWithShape="1">
          <a:blip r:embed="rId4">
            <a:alphaModFix/>
          </a:blip>
          <a:srcRect/>
          <a:stretch/>
        </p:blipFill>
        <p:spPr>
          <a:xfrm>
            <a:off x="625049" y="612057"/>
            <a:ext cx="4026517" cy="1006628"/>
          </a:xfrm>
          <a:prstGeom prst="rect">
            <a:avLst/>
          </a:prstGeom>
          <a:noFill/>
          <a:ln>
            <a:noFill/>
          </a:ln>
        </p:spPr>
      </p:pic>
      <p:cxnSp>
        <p:nvCxnSpPr>
          <p:cNvPr id="164" name="Google Shape;164;p1"/>
          <p:cNvCxnSpPr/>
          <p:nvPr/>
        </p:nvCxnSpPr>
        <p:spPr>
          <a:xfrm>
            <a:off x="5961343" y="4343400"/>
            <a:ext cx="5202616" cy="0"/>
          </a:xfrm>
          <a:prstGeom prst="straightConnector1">
            <a:avLst/>
          </a:prstGeom>
          <a:noFill/>
          <a:ln w="9525" cap="flat" cmpd="sng">
            <a:solidFill>
              <a:schemeClr val="lt1">
                <a:alpha val="89803"/>
              </a:schemeClr>
            </a:solidFill>
            <a:prstDash val="solid"/>
            <a:round/>
            <a:headEnd type="none" w="sm" len="sm"/>
            <a:tailEnd type="none" w="sm" len="sm"/>
          </a:ln>
        </p:spPr>
      </p:cxnSp>
      <p:pic>
        <p:nvPicPr>
          <p:cNvPr id="165" name="Google Shape;165;p1"/>
          <p:cNvPicPr preferRelativeResize="0"/>
          <p:nvPr/>
        </p:nvPicPr>
        <p:blipFill rotWithShape="1">
          <a:blip r:embed="rId5">
            <a:alphaModFix/>
          </a:blip>
          <a:srcRect/>
          <a:stretch/>
        </p:blipFill>
        <p:spPr>
          <a:xfrm>
            <a:off x="1359402" y="4454051"/>
            <a:ext cx="2557051" cy="1755797"/>
          </a:xfrm>
          <a:prstGeom prst="rect">
            <a:avLst/>
          </a:prstGeom>
          <a:noFill/>
          <a:ln>
            <a:noFill/>
          </a:ln>
        </p:spPr>
      </p:pic>
      <p:sp>
        <p:nvSpPr>
          <p:cNvPr id="166" name="Google Shape;166;p1"/>
          <p:cNvSpPr txBox="1">
            <a:spLocks noGrp="1"/>
          </p:cNvSpPr>
          <p:nvPr>
            <p:ph type="dt" idx="10"/>
          </p:nvPr>
        </p:nvSpPr>
        <p:spPr>
          <a:xfrm>
            <a:off x="1098000" y="6459785"/>
            <a:ext cx="2472271" cy="365125"/>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None/>
            </a:pPr>
            <a:r>
              <a:rPr lang="de-DE" sz="1100" dirty="0">
                <a:solidFill>
                  <a:schemeClr val="dk2"/>
                </a:solidFill>
              </a:rPr>
              <a:t>23/09/2021</a:t>
            </a:r>
            <a:endParaRPr sz="1100" dirty="0">
              <a:solidFill>
                <a:schemeClr val="dk2"/>
              </a:solidFill>
            </a:endParaRPr>
          </a:p>
        </p:txBody>
      </p:sp>
      <p:sp>
        <p:nvSpPr>
          <p:cNvPr id="167" name="Google Shape;167;p1"/>
          <p:cNvSpPr txBox="1">
            <a:spLocks noGrp="1"/>
          </p:cNvSpPr>
          <p:nvPr>
            <p:ph type="ftr" idx="11"/>
          </p:nvPr>
        </p:nvSpPr>
        <p:spPr>
          <a:xfrm>
            <a:off x="6305063" y="6459785"/>
            <a:ext cx="4479083" cy="365125"/>
          </a:xfrm>
          <a:prstGeom prst="rect">
            <a:avLst/>
          </a:prstGeom>
          <a:noFill/>
          <a:ln>
            <a:noFill/>
          </a:ln>
        </p:spPr>
        <p:txBody>
          <a:bodyPr spcFirstLastPara="1" wrap="square" lIns="91425" tIns="45700" rIns="91425" bIns="45700" anchor="ctr" anchorCtr="0">
            <a:normAutofit/>
          </a:bodyPr>
          <a:lstStyle/>
          <a:p>
            <a:pPr marL="0" lvl="0" indent="0" algn="r" rtl="0">
              <a:spcBef>
                <a:spcPts val="0"/>
              </a:spcBef>
              <a:spcAft>
                <a:spcPts val="0"/>
              </a:spcAft>
              <a:buNone/>
            </a:pPr>
            <a:r>
              <a:rPr lang="de-DE" sz="1100" dirty="0">
                <a:solidFill>
                  <a:schemeClr val="bg1"/>
                </a:solidFill>
              </a:rPr>
              <a:t>JOINOLOG</a:t>
            </a:r>
            <a:endParaRPr sz="1100" dirty="0">
              <a:solidFill>
                <a:schemeClr val="bg1"/>
              </a:solidFill>
            </a:endParaRPr>
          </a:p>
        </p:txBody>
      </p:sp>
      <p:pic>
        <p:nvPicPr>
          <p:cNvPr id="10242" name="Picture 2">
            <a:extLst>
              <a:ext uri="{FF2B5EF4-FFF2-40B4-BE49-F238E27FC236}">
                <a16:creationId xmlns:a16="http://schemas.microsoft.com/office/drawing/2014/main" id="{1DED87BA-4C51-488D-997F-7E9719120C2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61343" y="758952"/>
            <a:ext cx="3775046" cy="11669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Advisory Board </a:t>
            </a:r>
          </a:p>
        </p:txBody>
      </p:sp>
      <p:sp>
        <p:nvSpPr>
          <p:cNvPr id="202" name="Google Shape;202;p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p>
            <a:r>
              <a:rPr lang="de-DE" sz="1200" dirty="0">
                <a:solidFill>
                  <a:schemeClr val="dk2"/>
                </a:solidFill>
              </a:rPr>
              <a:t>23/09/2021</a:t>
            </a:r>
            <a:endParaRPr lang="de-DE" dirty="0"/>
          </a:p>
        </p:txBody>
      </p:sp>
      <p:sp>
        <p:nvSpPr>
          <p:cNvPr id="203" name="Google Shape;203;p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dirty="0">
                <a:solidFill>
                  <a:schemeClr val="lt1"/>
                </a:solidFill>
              </a:rPr>
              <a:t>JOINOLOG PAB Meeting</a:t>
            </a:r>
            <a:endParaRPr dirty="0">
              <a:solidFill>
                <a:schemeClr val="lt1"/>
              </a:solidFill>
            </a:endParaRPr>
          </a:p>
        </p:txBody>
      </p:sp>
      <p:sp>
        <p:nvSpPr>
          <p:cNvPr id="204" name="Google Shape;204;p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10</a:t>
            </a:fld>
            <a:endParaRPr/>
          </a:p>
        </p:txBody>
      </p:sp>
      <p:cxnSp>
        <p:nvCxnSpPr>
          <p:cNvPr id="3" name="Straight Connector 2">
            <a:extLst>
              <a:ext uri="{FF2B5EF4-FFF2-40B4-BE49-F238E27FC236}">
                <a16:creationId xmlns:a16="http://schemas.microsoft.com/office/drawing/2014/main" id="{D31565A9-816E-4ADF-899A-4E4D21F6AF5D}"/>
              </a:ext>
            </a:extLst>
          </p:cNvPr>
          <p:cNvCxnSpPr/>
          <p:nvPr/>
        </p:nvCxnSpPr>
        <p:spPr>
          <a:xfrm>
            <a:off x="1236372" y="1737360"/>
            <a:ext cx="9401577" cy="0"/>
          </a:xfrm>
          <a:prstGeom prst="line">
            <a:avLst/>
          </a:prstGeom>
        </p:spPr>
        <p:style>
          <a:lnRef idx="1">
            <a:schemeClr val="dk1"/>
          </a:lnRef>
          <a:fillRef idx="0">
            <a:schemeClr val="dk1"/>
          </a:fillRef>
          <a:effectRef idx="0">
            <a:schemeClr val="dk1"/>
          </a:effectRef>
          <a:fontRef idx="minor">
            <a:schemeClr val="tx1"/>
          </a:fontRef>
        </p:style>
      </p:cxnSp>
      <p:sp>
        <p:nvSpPr>
          <p:cNvPr id="25" name="Google Shape;5123;p62">
            <a:extLst>
              <a:ext uri="{FF2B5EF4-FFF2-40B4-BE49-F238E27FC236}">
                <a16:creationId xmlns:a16="http://schemas.microsoft.com/office/drawing/2014/main" id="{90C4A9A1-7D6E-4A3C-B4AA-A46D7320F899}"/>
              </a:ext>
            </a:extLst>
          </p:cNvPr>
          <p:cNvSpPr/>
          <p:nvPr/>
        </p:nvSpPr>
        <p:spPr>
          <a:xfrm>
            <a:off x="4633877" y="1197258"/>
            <a:ext cx="815577" cy="353591"/>
          </a:xfrm>
          <a:custGeom>
            <a:avLst/>
            <a:gdLst/>
            <a:ahLst/>
            <a:cxnLst/>
            <a:rect l="l" t="t" r="r" b="b"/>
            <a:pathLst>
              <a:path w="10919" h="9109" extrusionOk="0">
                <a:moveTo>
                  <a:pt x="2917" y="310"/>
                </a:moveTo>
                <a:cubicBezTo>
                  <a:pt x="3119" y="310"/>
                  <a:pt x="3286" y="476"/>
                  <a:pt x="3286" y="679"/>
                </a:cubicBezTo>
                <a:lnTo>
                  <a:pt x="3286" y="1036"/>
                </a:lnTo>
                <a:cubicBezTo>
                  <a:pt x="3250" y="1322"/>
                  <a:pt x="3012" y="1560"/>
                  <a:pt x="2715" y="1560"/>
                </a:cubicBezTo>
                <a:cubicBezTo>
                  <a:pt x="2417" y="1560"/>
                  <a:pt x="2179" y="1322"/>
                  <a:pt x="2179" y="1024"/>
                </a:cubicBezTo>
                <a:lnTo>
                  <a:pt x="2179" y="679"/>
                </a:lnTo>
                <a:cubicBezTo>
                  <a:pt x="2179" y="476"/>
                  <a:pt x="2346" y="310"/>
                  <a:pt x="2560" y="310"/>
                </a:cubicBezTo>
                <a:close/>
                <a:moveTo>
                  <a:pt x="5715" y="310"/>
                </a:moveTo>
                <a:cubicBezTo>
                  <a:pt x="5917" y="310"/>
                  <a:pt x="6084" y="476"/>
                  <a:pt x="6084" y="679"/>
                </a:cubicBezTo>
                <a:lnTo>
                  <a:pt x="6084" y="1036"/>
                </a:lnTo>
                <a:cubicBezTo>
                  <a:pt x="6048" y="1322"/>
                  <a:pt x="5810" y="1560"/>
                  <a:pt x="5513" y="1560"/>
                </a:cubicBezTo>
                <a:cubicBezTo>
                  <a:pt x="5215" y="1560"/>
                  <a:pt x="4977" y="1322"/>
                  <a:pt x="4977" y="1024"/>
                </a:cubicBezTo>
                <a:lnTo>
                  <a:pt x="4977" y="679"/>
                </a:lnTo>
                <a:cubicBezTo>
                  <a:pt x="4977" y="476"/>
                  <a:pt x="5144" y="310"/>
                  <a:pt x="5358" y="310"/>
                </a:cubicBezTo>
                <a:close/>
                <a:moveTo>
                  <a:pt x="8513" y="310"/>
                </a:moveTo>
                <a:cubicBezTo>
                  <a:pt x="8715" y="310"/>
                  <a:pt x="8882" y="476"/>
                  <a:pt x="8882" y="679"/>
                </a:cubicBezTo>
                <a:lnTo>
                  <a:pt x="8882" y="1036"/>
                </a:lnTo>
                <a:cubicBezTo>
                  <a:pt x="8846" y="1322"/>
                  <a:pt x="8608" y="1560"/>
                  <a:pt x="8311" y="1560"/>
                </a:cubicBezTo>
                <a:cubicBezTo>
                  <a:pt x="8013" y="1560"/>
                  <a:pt x="7775" y="1322"/>
                  <a:pt x="7775" y="1024"/>
                </a:cubicBezTo>
                <a:lnTo>
                  <a:pt x="7775" y="679"/>
                </a:lnTo>
                <a:cubicBezTo>
                  <a:pt x="7775" y="476"/>
                  <a:pt x="7941" y="310"/>
                  <a:pt x="8156" y="310"/>
                </a:cubicBezTo>
                <a:close/>
                <a:moveTo>
                  <a:pt x="2893" y="1881"/>
                </a:moveTo>
                <a:lnTo>
                  <a:pt x="2893" y="1977"/>
                </a:lnTo>
                <a:cubicBezTo>
                  <a:pt x="2893" y="2036"/>
                  <a:pt x="2905" y="2096"/>
                  <a:pt x="2941" y="2143"/>
                </a:cubicBezTo>
                <a:lnTo>
                  <a:pt x="2715" y="2358"/>
                </a:lnTo>
                <a:lnTo>
                  <a:pt x="2691" y="2358"/>
                </a:lnTo>
                <a:lnTo>
                  <a:pt x="2465" y="2143"/>
                </a:lnTo>
                <a:cubicBezTo>
                  <a:pt x="2500" y="2096"/>
                  <a:pt x="2512" y="2036"/>
                  <a:pt x="2512" y="1977"/>
                </a:cubicBezTo>
                <a:lnTo>
                  <a:pt x="2512" y="1881"/>
                </a:lnTo>
                <a:close/>
                <a:moveTo>
                  <a:pt x="5715" y="1881"/>
                </a:moveTo>
                <a:lnTo>
                  <a:pt x="5715" y="1977"/>
                </a:lnTo>
                <a:cubicBezTo>
                  <a:pt x="5715" y="2036"/>
                  <a:pt x="5727" y="2096"/>
                  <a:pt x="5751" y="2143"/>
                </a:cubicBezTo>
                <a:lnTo>
                  <a:pt x="5536" y="2358"/>
                </a:lnTo>
                <a:lnTo>
                  <a:pt x="5501" y="2358"/>
                </a:lnTo>
                <a:lnTo>
                  <a:pt x="5274" y="2143"/>
                </a:lnTo>
                <a:cubicBezTo>
                  <a:pt x="5310" y="2096"/>
                  <a:pt x="5322" y="2036"/>
                  <a:pt x="5322" y="1977"/>
                </a:cubicBezTo>
                <a:lnTo>
                  <a:pt x="5322" y="1881"/>
                </a:lnTo>
                <a:close/>
                <a:moveTo>
                  <a:pt x="8501" y="1881"/>
                </a:moveTo>
                <a:lnTo>
                  <a:pt x="8501" y="1977"/>
                </a:lnTo>
                <a:cubicBezTo>
                  <a:pt x="8501" y="2036"/>
                  <a:pt x="8525" y="2096"/>
                  <a:pt x="8549" y="2143"/>
                </a:cubicBezTo>
                <a:lnTo>
                  <a:pt x="8334" y="2358"/>
                </a:lnTo>
                <a:lnTo>
                  <a:pt x="8299" y="2358"/>
                </a:lnTo>
                <a:lnTo>
                  <a:pt x="8072" y="2143"/>
                </a:lnTo>
                <a:cubicBezTo>
                  <a:pt x="8108" y="2096"/>
                  <a:pt x="8120" y="2036"/>
                  <a:pt x="8120" y="1977"/>
                </a:cubicBezTo>
                <a:lnTo>
                  <a:pt x="8120" y="1881"/>
                </a:lnTo>
                <a:close/>
                <a:moveTo>
                  <a:pt x="9906" y="3286"/>
                </a:moveTo>
                <a:cubicBezTo>
                  <a:pt x="10120" y="3286"/>
                  <a:pt x="10275" y="3453"/>
                  <a:pt x="10275" y="3655"/>
                </a:cubicBezTo>
                <a:lnTo>
                  <a:pt x="10275" y="4012"/>
                </a:lnTo>
                <a:cubicBezTo>
                  <a:pt x="10263" y="4298"/>
                  <a:pt x="10013" y="4536"/>
                  <a:pt x="9716" y="4536"/>
                </a:cubicBezTo>
                <a:cubicBezTo>
                  <a:pt x="9418" y="4536"/>
                  <a:pt x="9180" y="4298"/>
                  <a:pt x="9180" y="4001"/>
                </a:cubicBezTo>
                <a:lnTo>
                  <a:pt x="9180" y="3655"/>
                </a:lnTo>
                <a:cubicBezTo>
                  <a:pt x="9180" y="3453"/>
                  <a:pt x="9346" y="3286"/>
                  <a:pt x="9549" y="3286"/>
                </a:cubicBezTo>
                <a:close/>
                <a:moveTo>
                  <a:pt x="1512" y="3286"/>
                </a:moveTo>
                <a:cubicBezTo>
                  <a:pt x="1691" y="3286"/>
                  <a:pt x="1857" y="3453"/>
                  <a:pt x="1857" y="3655"/>
                </a:cubicBezTo>
                <a:lnTo>
                  <a:pt x="1857" y="4012"/>
                </a:lnTo>
                <a:cubicBezTo>
                  <a:pt x="1857" y="4310"/>
                  <a:pt x="1619" y="4548"/>
                  <a:pt x="1322" y="4548"/>
                </a:cubicBezTo>
                <a:cubicBezTo>
                  <a:pt x="1024" y="4548"/>
                  <a:pt x="786" y="4310"/>
                  <a:pt x="786" y="4012"/>
                </a:cubicBezTo>
                <a:lnTo>
                  <a:pt x="786" y="3655"/>
                </a:lnTo>
                <a:cubicBezTo>
                  <a:pt x="786" y="3453"/>
                  <a:pt x="953" y="3286"/>
                  <a:pt x="1155" y="3286"/>
                </a:cubicBezTo>
                <a:close/>
                <a:moveTo>
                  <a:pt x="4310" y="3286"/>
                </a:moveTo>
                <a:cubicBezTo>
                  <a:pt x="4489" y="3286"/>
                  <a:pt x="4655" y="3453"/>
                  <a:pt x="4655" y="3655"/>
                </a:cubicBezTo>
                <a:lnTo>
                  <a:pt x="4655" y="4012"/>
                </a:lnTo>
                <a:cubicBezTo>
                  <a:pt x="4655" y="4310"/>
                  <a:pt x="4417" y="4548"/>
                  <a:pt x="4120" y="4548"/>
                </a:cubicBezTo>
                <a:cubicBezTo>
                  <a:pt x="3822" y="4548"/>
                  <a:pt x="3584" y="4310"/>
                  <a:pt x="3584" y="4012"/>
                </a:cubicBezTo>
                <a:lnTo>
                  <a:pt x="3584" y="3655"/>
                </a:lnTo>
                <a:cubicBezTo>
                  <a:pt x="3584" y="3453"/>
                  <a:pt x="3750" y="3286"/>
                  <a:pt x="3953" y="3286"/>
                </a:cubicBezTo>
                <a:close/>
                <a:moveTo>
                  <a:pt x="7108" y="3286"/>
                </a:moveTo>
                <a:cubicBezTo>
                  <a:pt x="7287" y="3286"/>
                  <a:pt x="7453" y="3453"/>
                  <a:pt x="7453" y="3655"/>
                </a:cubicBezTo>
                <a:lnTo>
                  <a:pt x="7453" y="4012"/>
                </a:lnTo>
                <a:cubicBezTo>
                  <a:pt x="7453" y="4310"/>
                  <a:pt x="7215" y="4548"/>
                  <a:pt x="6918" y="4548"/>
                </a:cubicBezTo>
                <a:cubicBezTo>
                  <a:pt x="6620" y="4548"/>
                  <a:pt x="6382" y="4310"/>
                  <a:pt x="6382" y="4012"/>
                </a:cubicBezTo>
                <a:lnTo>
                  <a:pt x="6382" y="3655"/>
                </a:lnTo>
                <a:cubicBezTo>
                  <a:pt x="6382" y="3453"/>
                  <a:pt x="6548" y="3286"/>
                  <a:pt x="6751" y="3286"/>
                </a:cubicBezTo>
                <a:close/>
                <a:moveTo>
                  <a:pt x="1500" y="4858"/>
                </a:moveTo>
                <a:lnTo>
                  <a:pt x="1500" y="4953"/>
                </a:lnTo>
                <a:cubicBezTo>
                  <a:pt x="1500" y="5013"/>
                  <a:pt x="1512" y="5072"/>
                  <a:pt x="1548" y="5120"/>
                </a:cubicBezTo>
                <a:lnTo>
                  <a:pt x="1322" y="5334"/>
                </a:lnTo>
                <a:lnTo>
                  <a:pt x="1286" y="5334"/>
                </a:lnTo>
                <a:lnTo>
                  <a:pt x="1072" y="5120"/>
                </a:lnTo>
                <a:cubicBezTo>
                  <a:pt x="1095" y="5072"/>
                  <a:pt x="1107" y="5013"/>
                  <a:pt x="1107" y="4953"/>
                </a:cubicBezTo>
                <a:lnTo>
                  <a:pt x="1107" y="4858"/>
                </a:lnTo>
                <a:close/>
                <a:moveTo>
                  <a:pt x="4298" y="4858"/>
                </a:moveTo>
                <a:lnTo>
                  <a:pt x="4298" y="4953"/>
                </a:lnTo>
                <a:cubicBezTo>
                  <a:pt x="4298" y="5013"/>
                  <a:pt x="4310" y="5072"/>
                  <a:pt x="4334" y="5120"/>
                </a:cubicBezTo>
                <a:lnTo>
                  <a:pt x="4120" y="5334"/>
                </a:lnTo>
                <a:lnTo>
                  <a:pt x="4084" y="5334"/>
                </a:lnTo>
                <a:lnTo>
                  <a:pt x="3870" y="5120"/>
                </a:lnTo>
                <a:cubicBezTo>
                  <a:pt x="3893" y="5072"/>
                  <a:pt x="3905" y="5013"/>
                  <a:pt x="3905" y="4953"/>
                </a:cubicBezTo>
                <a:lnTo>
                  <a:pt x="3905" y="4858"/>
                </a:lnTo>
                <a:close/>
                <a:moveTo>
                  <a:pt x="7108" y="4858"/>
                </a:moveTo>
                <a:lnTo>
                  <a:pt x="7108" y="4953"/>
                </a:lnTo>
                <a:cubicBezTo>
                  <a:pt x="7108" y="5013"/>
                  <a:pt x="7120" y="5072"/>
                  <a:pt x="7156" y="5120"/>
                </a:cubicBezTo>
                <a:lnTo>
                  <a:pt x="6929" y="5334"/>
                </a:lnTo>
                <a:lnTo>
                  <a:pt x="6906" y="5334"/>
                </a:lnTo>
                <a:lnTo>
                  <a:pt x="6679" y="5120"/>
                </a:lnTo>
                <a:cubicBezTo>
                  <a:pt x="6703" y="5072"/>
                  <a:pt x="6715" y="5013"/>
                  <a:pt x="6715" y="4953"/>
                </a:cubicBezTo>
                <a:lnTo>
                  <a:pt x="6715" y="4858"/>
                </a:lnTo>
                <a:close/>
                <a:moveTo>
                  <a:pt x="9906" y="4858"/>
                </a:moveTo>
                <a:lnTo>
                  <a:pt x="9906" y="4953"/>
                </a:lnTo>
                <a:cubicBezTo>
                  <a:pt x="9906" y="5013"/>
                  <a:pt x="9918" y="5072"/>
                  <a:pt x="9954" y="5120"/>
                </a:cubicBezTo>
                <a:lnTo>
                  <a:pt x="9727" y="5334"/>
                </a:lnTo>
                <a:lnTo>
                  <a:pt x="9704" y="5334"/>
                </a:lnTo>
                <a:lnTo>
                  <a:pt x="9477" y="5120"/>
                </a:lnTo>
                <a:cubicBezTo>
                  <a:pt x="9501" y="5072"/>
                  <a:pt x="9525" y="5013"/>
                  <a:pt x="9525" y="4953"/>
                </a:cubicBezTo>
                <a:lnTo>
                  <a:pt x="9525" y="4858"/>
                </a:lnTo>
                <a:close/>
                <a:moveTo>
                  <a:pt x="2453" y="0"/>
                </a:moveTo>
                <a:cubicBezTo>
                  <a:pt x="2084" y="0"/>
                  <a:pt x="1762" y="310"/>
                  <a:pt x="1762" y="679"/>
                </a:cubicBezTo>
                <a:lnTo>
                  <a:pt x="1762" y="1036"/>
                </a:lnTo>
                <a:cubicBezTo>
                  <a:pt x="1762" y="1322"/>
                  <a:pt x="1905" y="1572"/>
                  <a:pt x="2119" y="1726"/>
                </a:cubicBezTo>
                <a:lnTo>
                  <a:pt x="2119" y="1977"/>
                </a:lnTo>
                <a:cubicBezTo>
                  <a:pt x="2119" y="1977"/>
                  <a:pt x="2119" y="1988"/>
                  <a:pt x="2107" y="1988"/>
                </a:cubicBezTo>
                <a:lnTo>
                  <a:pt x="1691" y="2203"/>
                </a:lnTo>
                <a:cubicBezTo>
                  <a:pt x="1512" y="2286"/>
                  <a:pt x="1405" y="2465"/>
                  <a:pt x="1405" y="2655"/>
                </a:cubicBezTo>
                <a:lnTo>
                  <a:pt x="1405" y="2989"/>
                </a:lnTo>
                <a:lnTo>
                  <a:pt x="1036" y="2989"/>
                </a:lnTo>
                <a:cubicBezTo>
                  <a:pt x="667" y="2989"/>
                  <a:pt x="357" y="3298"/>
                  <a:pt x="357" y="3667"/>
                </a:cubicBezTo>
                <a:lnTo>
                  <a:pt x="357" y="4024"/>
                </a:lnTo>
                <a:cubicBezTo>
                  <a:pt x="357" y="4310"/>
                  <a:pt x="488" y="4560"/>
                  <a:pt x="714" y="4715"/>
                </a:cubicBezTo>
                <a:lnTo>
                  <a:pt x="714" y="4965"/>
                </a:lnTo>
                <a:cubicBezTo>
                  <a:pt x="714" y="4965"/>
                  <a:pt x="714" y="4977"/>
                  <a:pt x="691" y="4977"/>
                </a:cubicBezTo>
                <a:lnTo>
                  <a:pt x="274" y="5191"/>
                </a:lnTo>
                <a:cubicBezTo>
                  <a:pt x="95" y="5275"/>
                  <a:pt x="0" y="5453"/>
                  <a:pt x="0" y="5656"/>
                </a:cubicBezTo>
                <a:lnTo>
                  <a:pt x="0" y="7382"/>
                </a:lnTo>
                <a:cubicBezTo>
                  <a:pt x="0" y="7513"/>
                  <a:pt x="36" y="7644"/>
                  <a:pt x="119" y="7751"/>
                </a:cubicBezTo>
                <a:lnTo>
                  <a:pt x="298" y="8013"/>
                </a:lnTo>
                <a:cubicBezTo>
                  <a:pt x="333" y="8073"/>
                  <a:pt x="357" y="8156"/>
                  <a:pt x="357" y="8227"/>
                </a:cubicBezTo>
                <a:lnTo>
                  <a:pt x="357" y="8942"/>
                </a:lnTo>
                <a:cubicBezTo>
                  <a:pt x="357" y="9025"/>
                  <a:pt x="429" y="9108"/>
                  <a:pt x="512" y="9108"/>
                </a:cubicBezTo>
                <a:cubicBezTo>
                  <a:pt x="607" y="9108"/>
                  <a:pt x="679" y="9025"/>
                  <a:pt x="679" y="8942"/>
                </a:cubicBezTo>
                <a:lnTo>
                  <a:pt x="679" y="8227"/>
                </a:lnTo>
                <a:cubicBezTo>
                  <a:pt x="679" y="8096"/>
                  <a:pt x="631" y="7953"/>
                  <a:pt x="560" y="7858"/>
                </a:cubicBezTo>
                <a:lnTo>
                  <a:pt x="381" y="7584"/>
                </a:lnTo>
                <a:cubicBezTo>
                  <a:pt x="333" y="7525"/>
                  <a:pt x="321" y="7453"/>
                  <a:pt x="321" y="7382"/>
                </a:cubicBezTo>
                <a:lnTo>
                  <a:pt x="321" y="5656"/>
                </a:lnTo>
                <a:cubicBezTo>
                  <a:pt x="321" y="5572"/>
                  <a:pt x="369" y="5513"/>
                  <a:pt x="429" y="5477"/>
                </a:cubicBezTo>
                <a:lnTo>
                  <a:pt x="714" y="5322"/>
                </a:lnTo>
                <a:lnTo>
                  <a:pt x="976" y="5596"/>
                </a:lnTo>
                <a:cubicBezTo>
                  <a:pt x="1036" y="5656"/>
                  <a:pt x="1131" y="5691"/>
                  <a:pt x="1214" y="5691"/>
                </a:cubicBezTo>
                <a:cubicBezTo>
                  <a:pt x="1310" y="5691"/>
                  <a:pt x="1381" y="5667"/>
                  <a:pt x="1453" y="5596"/>
                </a:cubicBezTo>
                <a:lnTo>
                  <a:pt x="1726" y="5322"/>
                </a:lnTo>
                <a:lnTo>
                  <a:pt x="2000" y="5477"/>
                </a:lnTo>
                <a:cubicBezTo>
                  <a:pt x="2060" y="5501"/>
                  <a:pt x="2107" y="5572"/>
                  <a:pt x="2107" y="5656"/>
                </a:cubicBezTo>
                <a:lnTo>
                  <a:pt x="2107" y="7382"/>
                </a:lnTo>
                <a:cubicBezTo>
                  <a:pt x="2107" y="7453"/>
                  <a:pt x="2096" y="7525"/>
                  <a:pt x="2048" y="7584"/>
                </a:cubicBezTo>
                <a:lnTo>
                  <a:pt x="1869" y="7858"/>
                </a:lnTo>
                <a:cubicBezTo>
                  <a:pt x="1798" y="7977"/>
                  <a:pt x="1750" y="8096"/>
                  <a:pt x="1750" y="8227"/>
                </a:cubicBezTo>
                <a:lnTo>
                  <a:pt x="1750" y="8942"/>
                </a:lnTo>
                <a:cubicBezTo>
                  <a:pt x="1750" y="9025"/>
                  <a:pt x="1822" y="9108"/>
                  <a:pt x="1917" y="9108"/>
                </a:cubicBezTo>
                <a:cubicBezTo>
                  <a:pt x="2000" y="9108"/>
                  <a:pt x="2084" y="9025"/>
                  <a:pt x="2084" y="8942"/>
                </a:cubicBezTo>
                <a:lnTo>
                  <a:pt x="2084" y="8227"/>
                </a:lnTo>
                <a:cubicBezTo>
                  <a:pt x="2084" y="8156"/>
                  <a:pt x="2096" y="8073"/>
                  <a:pt x="2143" y="8013"/>
                </a:cubicBezTo>
                <a:lnTo>
                  <a:pt x="2322" y="7751"/>
                </a:lnTo>
                <a:cubicBezTo>
                  <a:pt x="2393" y="7632"/>
                  <a:pt x="2441" y="7513"/>
                  <a:pt x="2441" y="7382"/>
                </a:cubicBezTo>
                <a:lnTo>
                  <a:pt x="2441" y="5656"/>
                </a:lnTo>
                <a:cubicBezTo>
                  <a:pt x="2441" y="5453"/>
                  <a:pt x="2334" y="5275"/>
                  <a:pt x="2155" y="5191"/>
                </a:cubicBezTo>
                <a:lnTo>
                  <a:pt x="1738" y="4977"/>
                </a:lnTo>
                <a:lnTo>
                  <a:pt x="1726" y="4965"/>
                </a:lnTo>
                <a:lnTo>
                  <a:pt x="1726" y="4703"/>
                </a:lnTo>
                <a:cubicBezTo>
                  <a:pt x="1929" y="4536"/>
                  <a:pt x="2084" y="4298"/>
                  <a:pt x="2084" y="4012"/>
                </a:cubicBezTo>
                <a:lnTo>
                  <a:pt x="2084" y="3655"/>
                </a:lnTo>
                <a:cubicBezTo>
                  <a:pt x="2084" y="3405"/>
                  <a:pt x="1929" y="3179"/>
                  <a:pt x="1726" y="3060"/>
                </a:cubicBezTo>
                <a:lnTo>
                  <a:pt x="1726" y="2643"/>
                </a:lnTo>
                <a:cubicBezTo>
                  <a:pt x="1726" y="2572"/>
                  <a:pt x="1762" y="2512"/>
                  <a:pt x="1822" y="2465"/>
                </a:cubicBezTo>
                <a:lnTo>
                  <a:pt x="2107" y="2322"/>
                </a:lnTo>
                <a:lnTo>
                  <a:pt x="2381" y="2584"/>
                </a:lnTo>
                <a:cubicBezTo>
                  <a:pt x="2441" y="2643"/>
                  <a:pt x="2524" y="2691"/>
                  <a:pt x="2619" y="2691"/>
                </a:cubicBezTo>
                <a:cubicBezTo>
                  <a:pt x="2703" y="2691"/>
                  <a:pt x="2774" y="2655"/>
                  <a:pt x="2858" y="2584"/>
                </a:cubicBezTo>
                <a:lnTo>
                  <a:pt x="3119" y="2322"/>
                </a:lnTo>
                <a:lnTo>
                  <a:pt x="3405" y="2465"/>
                </a:lnTo>
                <a:cubicBezTo>
                  <a:pt x="3465" y="2500"/>
                  <a:pt x="3512" y="2572"/>
                  <a:pt x="3512" y="2643"/>
                </a:cubicBezTo>
                <a:lnTo>
                  <a:pt x="3512" y="3060"/>
                </a:lnTo>
                <a:cubicBezTo>
                  <a:pt x="3298" y="3179"/>
                  <a:pt x="3155" y="3405"/>
                  <a:pt x="3155" y="3655"/>
                </a:cubicBezTo>
                <a:lnTo>
                  <a:pt x="3155" y="4012"/>
                </a:lnTo>
                <a:cubicBezTo>
                  <a:pt x="3155" y="4298"/>
                  <a:pt x="3286" y="4548"/>
                  <a:pt x="3512" y="4703"/>
                </a:cubicBezTo>
                <a:lnTo>
                  <a:pt x="3512" y="4953"/>
                </a:lnTo>
                <a:cubicBezTo>
                  <a:pt x="3512" y="4953"/>
                  <a:pt x="3512" y="4965"/>
                  <a:pt x="3489" y="4965"/>
                </a:cubicBezTo>
                <a:lnTo>
                  <a:pt x="3072" y="5179"/>
                </a:lnTo>
                <a:cubicBezTo>
                  <a:pt x="2893" y="5263"/>
                  <a:pt x="2798" y="5441"/>
                  <a:pt x="2798" y="5632"/>
                </a:cubicBezTo>
                <a:lnTo>
                  <a:pt x="2798" y="7358"/>
                </a:lnTo>
                <a:cubicBezTo>
                  <a:pt x="2798" y="7501"/>
                  <a:pt x="2834" y="7632"/>
                  <a:pt x="2917" y="7739"/>
                </a:cubicBezTo>
                <a:lnTo>
                  <a:pt x="3096" y="8001"/>
                </a:lnTo>
                <a:cubicBezTo>
                  <a:pt x="3131" y="8061"/>
                  <a:pt x="3155" y="8132"/>
                  <a:pt x="3155" y="8215"/>
                </a:cubicBezTo>
                <a:lnTo>
                  <a:pt x="3155" y="8930"/>
                </a:lnTo>
                <a:cubicBezTo>
                  <a:pt x="3155" y="9013"/>
                  <a:pt x="3227" y="9085"/>
                  <a:pt x="3310" y="9085"/>
                </a:cubicBezTo>
                <a:cubicBezTo>
                  <a:pt x="3405" y="9085"/>
                  <a:pt x="3477" y="9013"/>
                  <a:pt x="3477" y="8930"/>
                </a:cubicBezTo>
                <a:lnTo>
                  <a:pt x="3477" y="8215"/>
                </a:lnTo>
                <a:cubicBezTo>
                  <a:pt x="3477" y="8073"/>
                  <a:pt x="3429" y="7942"/>
                  <a:pt x="3358" y="7834"/>
                </a:cubicBezTo>
                <a:lnTo>
                  <a:pt x="3179" y="7572"/>
                </a:lnTo>
                <a:cubicBezTo>
                  <a:pt x="3131" y="7513"/>
                  <a:pt x="3119" y="7441"/>
                  <a:pt x="3119" y="7358"/>
                </a:cubicBezTo>
                <a:lnTo>
                  <a:pt x="3119" y="5632"/>
                </a:lnTo>
                <a:cubicBezTo>
                  <a:pt x="3119" y="5560"/>
                  <a:pt x="3167" y="5501"/>
                  <a:pt x="3227" y="5453"/>
                </a:cubicBezTo>
                <a:lnTo>
                  <a:pt x="3512" y="5310"/>
                </a:lnTo>
                <a:lnTo>
                  <a:pt x="3774" y="5572"/>
                </a:lnTo>
                <a:cubicBezTo>
                  <a:pt x="3834" y="5632"/>
                  <a:pt x="3929" y="5679"/>
                  <a:pt x="4012" y="5679"/>
                </a:cubicBezTo>
                <a:cubicBezTo>
                  <a:pt x="4108" y="5679"/>
                  <a:pt x="4179" y="5656"/>
                  <a:pt x="4251" y="5572"/>
                </a:cubicBezTo>
                <a:lnTo>
                  <a:pt x="4524" y="5310"/>
                </a:lnTo>
                <a:lnTo>
                  <a:pt x="4798" y="5453"/>
                </a:lnTo>
                <a:cubicBezTo>
                  <a:pt x="4858" y="5489"/>
                  <a:pt x="4905" y="5560"/>
                  <a:pt x="4905" y="5632"/>
                </a:cubicBezTo>
                <a:lnTo>
                  <a:pt x="4905" y="7358"/>
                </a:lnTo>
                <a:cubicBezTo>
                  <a:pt x="4905" y="7441"/>
                  <a:pt x="4893" y="7513"/>
                  <a:pt x="4846" y="7572"/>
                </a:cubicBezTo>
                <a:lnTo>
                  <a:pt x="4667" y="7834"/>
                </a:lnTo>
                <a:cubicBezTo>
                  <a:pt x="4596" y="7953"/>
                  <a:pt x="4548" y="8073"/>
                  <a:pt x="4548" y="8215"/>
                </a:cubicBezTo>
                <a:lnTo>
                  <a:pt x="4548" y="8930"/>
                </a:lnTo>
                <a:cubicBezTo>
                  <a:pt x="4548" y="9013"/>
                  <a:pt x="4620" y="9085"/>
                  <a:pt x="4715" y="9085"/>
                </a:cubicBezTo>
                <a:cubicBezTo>
                  <a:pt x="4798" y="9085"/>
                  <a:pt x="4882" y="9013"/>
                  <a:pt x="4882" y="8930"/>
                </a:cubicBezTo>
                <a:lnTo>
                  <a:pt x="4882" y="8215"/>
                </a:lnTo>
                <a:cubicBezTo>
                  <a:pt x="4882" y="8132"/>
                  <a:pt x="4893" y="8061"/>
                  <a:pt x="4941" y="8001"/>
                </a:cubicBezTo>
                <a:lnTo>
                  <a:pt x="5120" y="7739"/>
                </a:lnTo>
                <a:cubicBezTo>
                  <a:pt x="5191" y="7620"/>
                  <a:pt x="5239" y="7501"/>
                  <a:pt x="5239" y="7358"/>
                </a:cubicBezTo>
                <a:lnTo>
                  <a:pt x="5239" y="5632"/>
                </a:lnTo>
                <a:cubicBezTo>
                  <a:pt x="5239" y="5441"/>
                  <a:pt x="5132" y="5263"/>
                  <a:pt x="4953" y="5179"/>
                </a:cubicBezTo>
                <a:lnTo>
                  <a:pt x="4536" y="4965"/>
                </a:lnTo>
                <a:lnTo>
                  <a:pt x="4524" y="4953"/>
                </a:lnTo>
                <a:lnTo>
                  <a:pt x="4524" y="4703"/>
                </a:lnTo>
                <a:cubicBezTo>
                  <a:pt x="4727" y="4536"/>
                  <a:pt x="4882" y="4298"/>
                  <a:pt x="4882" y="4012"/>
                </a:cubicBezTo>
                <a:lnTo>
                  <a:pt x="4882" y="3655"/>
                </a:lnTo>
                <a:cubicBezTo>
                  <a:pt x="4882" y="3405"/>
                  <a:pt x="4727" y="3179"/>
                  <a:pt x="4524" y="3060"/>
                </a:cubicBezTo>
                <a:lnTo>
                  <a:pt x="4524" y="2643"/>
                </a:lnTo>
                <a:cubicBezTo>
                  <a:pt x="4524" y="2572"/>
                  <a:pt x="4560" y="2512"/>
                  <a:pt x="4620" y="2465"/>
                </a:cubicBezTo>
                <a:lnTo>
                  <a:pt x="4905" y="2322"/>
                </a:lnTo>
                <a:lnTo>
                  <a:pt x="5179" y="2584"/>
                </a:lnTo>
                <a:cubicBezTo>
                  <a:pt x="5239" y="2643"/>
                  <a:pt x="5322" y="2691"/>
                  <a:pt x="5417" y="2691"/>
                </a:cubicBezTo>
                <a:cubicBezTo>
                  <a:pt x="5501" y="2691"/>
                  <a:pt x="5572" y="2655"/>
                  <a:pt x="5655" y="2584"/>
                </a:cubicBezTo>
                <a:lnTo>
                  <a:pt x="5917" y="2322"/>
                </a:lnTo>
                <a:lnTo>
                  <a:pt x="6203" y="2465"/>
                </a:lnTo>
                <a:cubicBezTo>
                  <a:pt x="6263" y="2500"/>
                  <a:pt x="6310" y="2572"/>
                  <a:pt x="6310" y="2643"/>
                </a:cubicBezTo>
                <a:lnTo>
                  <a:pt x="6310" y="3060"/>
                </a:lnTo>
                <a:cubicBezTo>
                  <a:pt x="6096" y="3179"/>
                  <a:pt x="5953" y="3405"/>
                  <a:pt x="5953" y="3655"/>
                </a:cubicBezTo>
                <a:lnTo>
                  <a:pt x="5953" y="4012"/>
                </a:lnTo>
                <a:cubicBezTo>
                  <a:pt x="5953" y="4298"/>
                  <a:pt x="6084" y="4548"/>
                  <a:pt x="6310" y="4703"/>
                </a:cubicBezTo>
                <a:lnTo>
                  <a:pt x="6310" y="4953"/>
                </a:lnTo>
                <a:cubicBezTo>
                  <a:pt x="6310" y="4953"/>
                  <a:pt x="6310" y="4965"/>
                  <a:pt x="6287" y="4965"/>
                </a:cubicBezTo>
                <a:lnTo>
                  <a:pt x="5870" y="5179"/>
                </a:lnTo>
                <a:cubicBezTo>
                  <a:pt x="5691" y="5263"/>
                  <a:pt x="5596" y="5441"/>
                  <a:pt x="5596" y="5632"/>
                </a:cubicBezTo>
                <a:lnTo>
                  <a:pt x="5596" y="7358"/>
                </a:lnTo>
                <a:cubicBezTo>
                  <a:pt x="5596" y="7501"/>
                  <a:pt x="5632" y="7632"/>
                  <a:pt x="5715" y="7739"/>
                </a:cubicBezTo>
                <a:lnTo>
                  <a:pt x="5894" y="8001"/>
                </a:lnTo>
                <a:cubicBezTo>
                  <a:pt x="5929" y="8061"/>
                  <a:pt x="5953" y="8132"/>
                  <a:pt x="5953" y="8215"/>
                </a:cubicBezTo>
                <a:lnTo>
                  <a:pt x="5953" y="8930"/>
                </a:lnTo>
                <a:cubicBezTo>
                  <a:pt x="5953" y="9013"/>
                  <a:pt x="6025" y="9085"/>
                  <a:pt x="6108" y="9085"/>
                </a:cubicBezTo>
                <a:cubicBezTo>
                  <a:pt x="6203" y="9085"/>
                  <a:pt x="6275" y="9013"/>
                  <a:pt x="6275" y="8930"/>
                </a:cubicBezTo>
                <a:lnTo>
                  <a:pt x="6275" y="8215"/>
                </a:lnTo>
                <a:cubicBezTo>
                  <a:pt x="6275" y="8073"/>
                  <a:pt x="6227" y="7942"/>
                  <a:pt x="6156" y="7834"/>
                </a:cubicBezTo>
                <a:lnTo>
                  <a:pt x="5977" y="7572"/>
                </a:lnTo>
                <a:cubicBezTo>
                  <a:pt x="5929" y="7513"/>
                  <a:pt x="5917" y="7441"/>
                  <a:pt x="5917" y="7358"/>
                </a:cubicBezTo>
                <a:lnTo>
                  <a:pt x="5917" y="5632"/>
                </a:lnTo>
                <a:cubicBezTo>
                  <a:pt x="5917" y="5560"/>
                  <a:pt x="5965" y="5501"/>
                  <a:pt x="6025" y="5453"/>
                </a:cubicBezTo>
                <a:lnTo>
                  <a:pt x="6310" y="5310"/>
                </a:lnTo>
                <a:lnTo>
                  <a:pt x="6572" y="5572"/>
                </a:lnTo>
                <a:cubicBezTo>
                  <a:pt x="6632" y="5632"/>
                  <a:pt x="6727" y="5679"/>
                  <a:pt x="6810" y="5679"/>
                </a:cubicBezTo>
                <a:cubicBezTo>
                  <a:pt x="6906" y="5679"/>
                  <a:pt x="6977" y="5656"/>
                  <a:pt x="7049" y="5572"/>
                </a:cubicBezTo>
                <a:lnTo>
                  <a:pt x="7322" y="5310"/>
                </a:lnTo>
                <a:lnTo>
                  <a:pt x="7596" y="5453"/>
                </a:lnTo>
                <a:cubicBezTo>
                  <a:pt x="7656" y="5489"/>
                  <a:pt x="7703" y="5560"/>
                  <a:pt x="7703" y="5632"/>
                </a:cubicBezTo>
                <a:lnTo>
                  <a:pt x="7703" y="7358"/>
                </a:lnTo>
                <a:cubicBezTo>
                  <a:pt x="7703" y="7441"/>
                  <a:pt x="7691" y="7513"/>
                  <a:pt x="7644" y="7572"/>
                </a:cubicBezTo>
                <a:lnTo>
                  <a:pt x="7465" y="7834"/>
                </a:lnTo>
                <a:cubicBezTo>
                  <a:pt x="7394" y="7953"/>
                  <a:pt x="7346" y="8073"/>
                  <a:pt x="7346" y="8215"/>
                </a:cubicBezTo>
                <a:lnTo>
                  <a:pt x="7346" y="8930"/>
                </a:lnTo>
                <a:cubicBezTo>
                  <a:pt x="7346" y="9013"/>
                  <a:pt x="7418" y="9085"/>
                  <a:pt x="7513" y="9085"/>
                </a:cubicBezTo>
                <a:cubicBezTo>
                  <a:pt x="7596" y="9085"/>
                  <a:pt x="7680" y="9013"/>
                  <a:pt x="7680" y="8930"/>
                </a:cubicBezTo>
                <a:lnTo>
                  <a:pt x="7680" y="8215"/>
                </a:lnTo>
                <a:cubicBezTo>
                  <a:pt x="7680" y="8132"/>
                  <a:pt x="7691" y="8061"/>
                  <a:pt x="7739" y="8001"/>
                </a:cubicBezTo>
                <a:lnTo>
                  <a:pt x="7918" y="7739"/>
                </a:lnTo>
                <a:cubicBezTo>
                  <a:pt x="7989" y="7620"/>
                  <a:pt x="8037" y="7501"/>
                  <a:pt x="8037" y="7358"/>
                </a:cubicBezTo>
                <a:lnTo>
                  <a:pt x="8037" y="5632"/>
                </a:lnTo>
                <a:cubicBezTo>
                  <a:pt x="8037" y="5441"/>
                  <a:pt x="7930" y="5263"/>
                  <a:pt x="7751" y="5179"/>
                </a:cubicBezTo>
                <a:lnTo>
                  <a:pt x="7334" y="4965"/>
                </a:lnTo>
                <a:lnTo>
                  <a:pt x="7322" y="4953"/>
                </a:lnTo>
                <a:lnTo>
                  <a:pt x="7322" y="4703"/>
                </a:lnTo>
                <a:cubicBezTo>
                  <a:pt x="7525" y="4536"/>
                  <a:pt x="7680" y="4298"/>
                  <a:pt x="7680" y="4012"/>
                </a:cubicBezTo>
                <a:lnTo>
                  <a:pt x="7680" y="3655"/>
                </a:lnTo>
                <a:cubicBezTo>
                  <a:pt x="7680" y="3405"/>
                  <a:pt x="7525" y="3179"/>
                  <a:pt x="7322" y="3060"/>
                </a:cubicBezTo>
                <a:lnTo>
                  <a:pt x="7322" y="2643"/>
                </a:lnTo>
                <a:cubicBezTo>
                  <a:pt x="7322" y="2572"/>
                  <a:pt x="7358" y="2512"/>
                  <a:pt x="7418" y="2465"/>
                </a:cubicBezTo>
                <a:lnTo>
                  <a:pt x="7703" y="2322"/>
                </a:lnTo>
                <a:lnTo>
                  <a:pt x="7977" y="2584"/>
                </a:lnTo>
                <a:cubicBezTo>
                  <a:pt x="8037" y="2643"/>
                  <a:pt x="8120" y="2691"/>
                  <a:pt x="8215" y="2691"/>
                </a:cubicBezTo>
                <a:cubicBezTo>
                  <a:pt x="8299" y="2691"/>
                  <a:pt x="8370" y="2655"/>
                  <a:pt x="8453" y="2584"/>
                </a:cubicBezTo>
                <a:lnTo>
                  <a:pt x="8715" y="2322"/>
                </a:lnTo>
                <a:lnTo>
                  <a:pt x="9001" y="2465"/>
                </a:lnTo>
                <a:cubicBezTo>
                  <a:pt x="9061" y="2500"/>
                  <a:pt x="9108" y="2572"/>
                  <a:pt x="9108" y="2643"/>
                </a:cubicBezTo>
                <a:lnTo>
                  <a:pt x="9108" y="3060"/>
                </a:lnTo>
                <a:cubicBezTo>
                  <a:pt x="8894" y="3179"/>
                  <a:pt x="8751" y="3405"/>
                  <a:pt x="8751" y="3655"/>
                </a:cubicBezTo>
                <a:lnTo>
                  <a:pt x="8751" y="4012"/>
                </a:lnTo>
                <a:cubicBezTo>
                  <a:pt x="8751" y="4298"/>
                  <a:pt x="8882" y="4548"/>
                  <a:pt x="9108" y="4703"/>
                </a:cubicBezTo>
                <a:lnTo>
                  <a:pt x="9108" y="4953"/>
                </a:lnTo>
                <a:cubicBezTo>
                  <a:pt x="9108" y="4953"/>
                  <a:pt x="9108" y="4965"/>
                  <a:pt x="9084" y="4965"/>
                </a:cubicBezTo>
                <a:lnTo>
                  <a:pt x="8668" y="5179"/>
                </a:lnTo>
                <a:cubicBezTo>
                  <a:pt x="8489" y="5263"/>
                  <a:pt x="8394" y="5441"/>
                  <a:pt x="8394" y="5632"/>
                </a:cubicBezTo>
                <a:lnTo>
                  <a:pt x="8394" y="7358"/>
                </a:lnTo>
                <a:cubicBezTo>
                  <a:pt x="8394" y="7501"/>
                  <a:pt x="8430" y="7632"/>
                  <a:pt x="8513" y="7739"/>
                </a:cubicBezTo>
                <a:lnTo>
                  <a:pt x="8692" y="8001"/>
                </a:lnTo>
                <a:cubicBezTo>
                  <a:pt x="8727" y="8061"/>
                  <a:pt x="8751" y="8132"/>
                  <a:pt x="8751" y="8215"/>
                </a:cubicBezTo>
                <a:lnTo>
                  <a:pt x="8751" y="8930"/>
                </a:lnTo>
                <a:cubicBezTo>
                  <a:pt x="8751" y="9013"/>
                  <a:pt x="8823" y="9085"/>
                  <a:pt x="8906" y="9085"/>
                </a:cubicBezTo>
                <a:cubicBezTo>
                  <a:pt x="9001" y="9085"/>
                  <a:pt x="9073" y="9013"/>
                  <a:pt x="9073" y="8930"/>
                </a:cubicBezTo>
                <a:lnTo>
                  <a:pt x="9073" y="8215"/>
                </a:lnTo>
                <a:cubicBezTo>
                  <a:pt x="9073" y="8073"/>
                  <a:pt x="9025" y="7942"/>
                  <a:pt x="8954" y="7834"/>
                </a:cubicBezTo>
                <a:lnTo>
                  <a:pt x="8775" y="7572"/>
                </a:lnTo>
                <a:cubicBezTo>
                  <a:pt x="8727" y="7513"/>
                  <a:pt x="8715" y="7441"/>
                  <a:pt x="8715" y="7358"/>
                </a:cubicBezTo>
                <a:lnTo>
                  <a:pt x="8715" y="5632"/>
                </a:lnTo>
                <a:cubicBezTo>
                  <a:pt x="8715" y="5560"/>
                  <a:pt x="8763" y="5501"/>
                  <a:pt x="8823" y="5453"/>
                </a:cubicBezTo>
                <a:lnTo>
                  <a:pt x="9108" y="5310"/>
                </a:lnTo>
                <a:lnTo>
                  <a:pt x="9370" y="5572"/>
                </a:lnTo>
                <a:cubicBezTo>
                  <a:pt x="9430" y="5632"/>
                  <a:pt x="9525" y="5679"/>
                  <a:pt x="9608" y="5679"/>
                </a:cubicBezTo>
                <a:cubicBezTo>
                  <a:pt x="9704" y="5679"/>
                  <a:pt x="9775" y="5656"/>
                  <a:pt x="9846" y="5572"/>
                </a:cubicBezTo>
                <a:lnTo>
                  <a:pt x="10120" y="5310"/>
                </a:lnTo>
                <a:lnTo>
                  <a:pt x="10394" y="5453"/>
                </a:lnTo>
                <a:cubicBezTo>
                  <a:pt x="10454" y="5489"/>
                  <a:pt x="10501" y="5560"/>
                  <a:pt x="10501" y="5632"/>
                </a:cubicBezTo>
                <a:lnTo>
                  <a:pt x="10501" y="7358"/>
                </a:lnTo>
                <a:cubicBezTo>
                  <a:pt x="10501" y="7441"/>
                  <a:pt x="10489" y="7513"/>
                  <a:pt x="10442" y="7572"/>
                </a:cubicBezTo>
                <a:lnTo>
                  <a:pt x="10263" y="7834"/>
                </a:lnTo>
                <a:cubicBezTo>
                  <a:pt x="10192" y="7953"/>
                  <a:pt x="10144" y="8073"/>
                  <a:pt x="10144" y="8215"/>
                </a:cubicBezTo>
                <a:lnTo>
                  <a:pt x="10144" y="8930"/>
                </a:lnTo>
                <a:cubicBezTo>
                  <a:pt x="10144" y="9013"/>
                  <a:pt x="10216" y="9085"/>
                  <a:pt x="10311" y="9085"/>
                </a:cubicBezTo>
                <a:cubicBezTo>
                  <a:pt x="10394" y="9085"/>
                  <a:pt x="10478" y="9013"/>
                  <a:pt x="10478" y="8930"/>
                </a:cubicBezTo>
                <a:lnTo>
                  <a:pt x="10478" y="8215"/>
                </a:lnTo>
                <a:cubicBezTo>
                  <a:pt x="10478" y="8132"/>
                  <a:pt x="10489" y="8061"/>
                  <a:pt x="10537" y="8001"/>
                </a:cubicBezTo>
                <a:lnTo>
                  <a:pt x="10716" y="7739"/>
                </a:lnTo>
                <a:cubicBezTo>
                  <a:pt x="10787" y="7620"/>
                  <a:pt x="10835" y="7501"/>
                  <a:pt x="10835" y="7358"/>
                </a:cubicBezTo>
                <a:lnTo>
                  <a:pt x="10835" y="5632"/>
                </a:lnTo>
                <a:cubicBezTo>
                  <a:pt x="10918" y="5429"/>
                  <a:pt x="10811" y="5251"/>
                  <a:pt x="10632" y="5155"/>
                </a:cubicBezTo>
                <a:lnTo>
                  <a:pt x="10216" y="4953"/>
                </a:lnTo>
                <a:lnTo>
                  <a:pt x="10204" y="4941"/>
                </a:lnTo>
                <a:lnTo>
                  <a:pt x="10204" y="4703"/>
                </a:lnTo>
                <a:cubicBezTo>
                  <a:pt x="10418" y="4536"/>
                  <a:pt x="10561" y="4298"/>
                  <a:pt x="10561" y="4012"/>
                </a:cubicBezTo>
                <a:lnTo>
                  <a:pt x="10561" y="3655"/>
                </a:lnTo>
                <a:cubicBezTo>
                  <a:pt x="10561" y="3286"/>
                  <a:pt x="10251" y="2977"/>
                  <a:pt x="9882" y="2977"/>
                </a:cubicBezTo>
                <a:lnTo>
                  <a:pt x="9501" y="2977"/>
                </a:lnTo>
                <a:lnTo>
                  <a:pt x="9501" y="2643"/>
                </a:lnTo>
                <a:cubicBezTo>
                  <a:pt x="9501" y="2453"/>
                  <a:pt x="9406" y="2274"/>
                  <a:pt x="9227" y="2179"/>
                </a:cubicBezTo>
                <a:lnTo>
                  <a:pt x="8811" y="1977"/>
                </a:lnTo>
                <a:lnTo>
                  <a:pt x="8787" y="1953"/>
                </a:lnTo>
                <a:lnTo>
                  <a:pt x="8787" y="1726"/>
                </a:lnTo>
                <a:cubicBezTo>
                  <a:pt x="9001" y="1560"/>
                  <a:pt x="9144" y="1322"/>
                  <a:pt x="9144" y="1036"/>
                </a:cubicBezTo>
                <a:lnTo>
                  <a:pt x="9144" y="679"/>
                </a:lnTo>
                <a:cubicBezTo>
                  <a:pt x="9144" y="310"/>
                  <a:pt x="8834" y="0"/>
                  <a:pt x="8465" y="0"/>
                </a:cubicBezTo>
                <a:lnTo>
                  <a:pt x="8108" y="0"/>
                </a:lnTo>
                <a:cubicBezTo>
                  <a:pt x="7739" y="0"/>
                  <a:pt x="7418" y="310"/>
                  <a:pt x="7418" y="679"/>
                </a:cubicBezTo>
                <a:lnTo>
                  <a:pt x="7418" y="1036"/>
                </a:lnTo>
                <a:cubicBezTo>
                  <a:pt x="7418" y="1322"/>
                  <a:pt x="7560" y="1572"/>
                  <a:pt x="7775" y="1726"/>
                </a:cubicBezTo>
                <a:lnTo>
                  <a:pt x="7775" y="1977"/>
                </a:lnTo>
                <a:cubicBezTo>
                  <a:pt x="7775" y="1977"/>
                  <a:pt x="7775" y="1988"/>
                  <a:pt x="7763" y="1988"/>
                </a:cubicBezTo>
                <a:lnTo>
                  <a:pt x="7346" y="2203"/>
                </a:lnTo>
                <a:cubicBezTo>
                  <a:pt x="7168" y="2286"/>
                  <a:pt x="7060" y="2465"/>
                  <a:pt x="7060" y="2655"/>
                </a:cubicBezTo>
                <a:lnTo>
                  <a:pt x="7060" y="2989"/>
                </a:lnTo>
                <a:lnTo>
                  <a:pt x="6679" y="2989"/>
                </a:lnTo>
                <a:lnTo>
                  <a:pt x="6679" y="2655"/>
                </a:lnTo>
                <a:cubicBezTo>
                  <a:pt x="6679" y="2465"/>
                  <a:pt x="6572" y="2286"/>
                  <a:pt x="6394" y="2203"/>
                </a:cubicBezTo>
                <a:lnTo>
                  <a:pt x="5977" y="1988"/>
                </a:lnTo>
                <a:lnTo>
                  <a:pt x="5965" y="1977"/>
                </a:lnTo>
                <a:lnTo>
                  <a:pt x="5965" y="1726"/>
                </a:lnTo>
                <a:cubicBezTo>
                  <a:pt x="6167" y="1560"/>
                  <a:pt x="6322" y="1322"/>
                  <a:pt x="6322" y="1036"/>
                </a:cubicBezTo>
                <a:lnTo>
                  <a:pt x="6322" y="679"/>
                </a:lnTo>
                <a:cubicBezTo>
                  <a:pt x="6322" y="310"/>
                  <a:pt x="6013" y="0"/>
                  <a:pt x="5632" y="0"/>
                </a:cubicBezTo>
                <a:lnTo>
                  <a:pt x="5274" y="0"/>
                </a:lnTo>
                <a:cubicBezTo>
                  <a:pt x="4905" y="0"/>
                  <a:pt x="4596" y="310"/>
                  <a:pt x="4596" y="679"/>
                </a:cubicBezTo>
                <a:lnTo>
                  <a:pt x="4596" y="1036"/>
                </a:lnTo>
                <a:cubicBezTo>
                  <a:pt x="4596" y="1322"/>
                  <a:pt x="4727" y="1572"/>
                  <a:pt x="4953" y="1726"/>
                </a:cubicBezTo>
                <a:lnTo>
                  <a:pt x="4953" y="1977"/>
                </a:lnTo>
                <a:cubicBezTo>
                  <a:pt x="4953" y="1977"/>
                  <a:pt x="4953" y="1988"/>
                  <a:pt x="4941" y="1988"/>
                </a:cubicBezTo>
                <a:lnTo>
                  <a:pt x="4524" y="2203"/>
                </a:lnTo>
                <a:cubicBezTo>
                  <a:pt x="4346" y="2286"/>
                  <a:pt x="4239" y="2465"/>
                  <a:pt x="4239" y="2655"/>
                </a:cubicBezTo>
                <a:lnTo>
                  <a:pt x="4239" y="2989"/>
                </a:lnTo>
                <a:lnTo>
                  <a:pt x="3846" y="2989"/>
                </a:lnTo>
                <a:lnTo>
                  <a:pt x="3846" y="2655"/>
                </a:lnTo>
                <a:cubicBezTo>
                  <a:pt x="3846" y="2465"/>
                  <a:pt x="3750" y="2286"/>
                  <a:pt x="3572" y="2203"/>
                </a:cubicBezTo>
                <a:lnTo>
                  <a:pt x="3155" y="1988"/>
                </a:lnTo>
                <a:lnTo>
                  <a:pt x="3131" y="1977"/>
                </a:lnTo>
                <a:lnTo>
                  <a:pt x="3131" y="1726"/>
                </a:lnTo>
                <a:cubicBezTo>
                  <a:pt x="3346" y="1560"/>
                  <a:pt x="3489" y="1322"/>
                  <a:pt x="3489" y="1036"/>
                </a:cubicBezTo>
                <a:lnTo>
                  <a:pt x="3489" y="679"/>
                </a:lnTo>
                <a:cubicBezTo>
                  <a:pt x="3489" y="310"/>
                  <a:pt x="3179" y="0"/>
                  <a:pt x="2810" y="0"/>
                </a:cubicBezTo>
                <a:close/>
              </a:path>
            </a:pathLst>
          </a:custGeom>
          <a:solidFill>
            <a:srgbClr val="C15A2D"/>
          </a:solidFill>
          <a:ln>
            <a:solidFill>
              <a:srgbClr val="C15A2D"/>
            </a:solidFill>
          </a:ln>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highlight>
                <a:srgbClr val="C15A2D"/>
              </a:highlight>
            </a:endParaRPr>
          </a:p>
        </p:txBody>
      </p:sp>
      <p:sp>
        <p:nvSpPr>
          <p:cNvPr id="28" name="TextBox 27">
            <a:extLst>
              <a:ext uri="{FF2B5EF4-FFF2-40B4-BE49-F238E27FC236}">
                <a16:creationId xmlns:a16="http://schemas.microsoft.com/office/drawing/2014/main" id="{69ED576B-0981-4338-88BD-D7A56B05DB25}"/>
              </a:ext>
            </a:extLst>
          </p:cNvPr>
          <p:cNvSpPr txBox="1"/>
          <p:nvPr/>
        </p:nvSpPr>
        <p:spPr>
          <a:xfrm>
            <a:off x="1056559" y="2241286"/>
            <a:ext cx="4264423" cy="646331"/>
          </a:xfrm>
          <a:prstGeom prst="rect">
            <a:avLst/>
          </a:prstGeom>
          <a:noFill/>
        </p:spPr>
        <p:txBody>
          <a:bodyPr wrap="square">
            <a:spAutoFit/>
          </a:bodyPr>
          <a:lstStyle/>
          <a:p>
            <a:pPr marL="285750" indent="-285750">
              <a:buFont typeface="Arial" panose="020B0604020202020204" pitchFamily="34" charset="0"/>
              <a:buChar char="•"/>
            </a:pPr>
            <a:r>
              <a:rPr lang="en-US" sz="1800" b="1" i="0" dirty="0">
                <a:effectLst/>
                <a:latin typeface="Calibri" panose="020F0502020204030204" pitchFamily="34" charset="0"/>
              </a:rPr>
              <a:t>Fares L. </a:t>
            </a:r>
            <a:r>
              <a:rPr lang="en-US" sz="1800" b="1" i="0" dirty="0" err="1">
                <a:effectLst/>
                <a:latin typeface="Calibri" panose="020F0502020204030204" pitchFamily="34" charset="0"/>
              </a:rPr>
              <a:t>Abudayyeh</a:t>
            </a:r>
            <a:r>
              <a:rPr lang="en-US" sz="1800" b="1" i="0" dirty="0">
                <a:effectLst/>
                <a:latin typeface="Calibri" panose="020F0502020204030204" pitchFamily="34" charset="0"/>
              </a:rPr>
              <a:t>, representing the Ministry of Transport. </a:t>
            </a:r>
            <a:endParaRPr lang="en-US" dirty="0"/>
          </a:p>
        </p:txBody>
      </p:sp>
      <p:pic>
        <p:nvPicPr>
          <p:cNvPr id="35" name="Picture 34">
            <a:extLst>
              <a:ext uri="{FF2B5EF4-FFF2-40B4-BE49-F238E27FC236}">
                <a16:creationId xmlns:a16="http://schemas.microsoft.com/office/drawing/2014/main" id="{C9EEA4E3-D602-441C-93FB-F0FA0A163CA4}"/>
              </a:ext>
            </a:extLst>
          </p:cNvPr>
          <p:cNvPicPr>
            <a:picLocks noChangeAspect="1"/>
          </p:cNvPicPr>
          <p:nvPr/>
        </p:nvPicPr>
        <p:blipFill>
          <a:blip r:embed="rId3"/>
          <a:stretch>
            <a:fillRect/>
          </a:stretch>
        </p:blipFill>
        <p:spPr>
          <a:xfrm>
            <a:off x="0" y="0"/>
            <a:ext cx="1056559" cy="812738"/>
          </a:xfrm>
          <a:prstGeom prst="rect">
            <a:avLst/>
          </a:prstGeom>
        </p:spPr>
      </p:pic>
      <p:cxnSp>
        <p:nvCxnSpPr>
          <p:cNvPr id="11" name="Straight Connector 10">
            <a:extLst>
              <a:ext uri="{FF2B5EF4-FFF2-40B4-BE49-F238E27FC236}">
                <a16:creationId xmlns:a16="http://schemas.microsoft.com/office/drawing/2014/main" id="{AEF95EB6-5C07-47A8-9403-34CE3874D017}"/>
              </a:ext>
            </a:extLst>
          </p:cNvPr>
          <p:cNvCxnSpPr>
            <a:cxnSpLocks/>
          </p:cNvCxnSpPr>
          <p:nvPr/>
        </p:nvCxnSpPr>
        <p:spPr>
          <a:xfrm>
            <a:off x="5688211" y="2241286"/>
            <a:ext cx="0" cy="3845478"/>
          </a:xfrm>
          <a:prstGeom prst="line">
            <a:avLst/>
          </a:prstGeom>
        </p:spPr>
        <p:style>
          <a:lnRef idx="1">
            <a:schemeClr val="accent2"/>
          </a:lnRef>
          <a:fillRef idx="0">
            <a:schemeClr val="accent2"/>
          </a:fillRef>
          <a:effectRef idx="0">
            <a:schemeClr val="accent2"/>
          </a:effectRef>
          <a:fontRef idx="minor">
            <a:schemeClr val="tx1"/>
          </a:fontRef>
        </p:style>
      </p:cxnSp>
      <p:sp>
        <p:nvSpPr>
          <p:cNvPr id="41" name="TextBox 40">
            <a:extLst>
              <a:ext uri="{FF2B5EF4-FFF2-40B4-BE49-F238E27FC236}">
                <a16:creationId xmlns:a16="http://schemas.microsoft.com/office/drawing/2014/main" id="{B9085DAA-556B-45A4-9547-D709D8FF005A}"/>
              </a:ext>
            </a:extLst>
          </p:cNvPr>
          <p:cNvSpPr txBox="1"/>
          <p:nvPr/>
        </p:nvSpPr>
        <p:spPr>
          <a:xfrm>
            <a:off x="5787037" y="2219961"/>
            <a:ext cx="5410090" cy="646331"/>
          </a:xfrm>
          <a:prstGeom prst="rect">
            <a:avLst/>
          </a:prstGeom>
          <a:noFill/>
        </p:spPr>
        <p:txBody>
          <a:bodyPr wrap="square">
            <a:spAutoFit/>
          </a:bodyPr>
          <a:lstStyle/>
          <a:p>
            <a:pPr marL="285750" indent="-285750">
              <a:buFont typeface="Arial" panose="020B0604020202020204" pitchFamily="34" charset="0"/>
              <a:buChar char="•"/>
            </a:pPr>
            <a:r>
              <a:rPr lang="en-US" sz="1800" b="1" i="0" dirty="0">
                <a:effectLst/>
                <a:latin typeface="Calibri" panose="020F0502020204030204" pitchFamily="34" charset="0"/>
              </a:rPr>
              <a:t>Martin </a:t>
            </a:r>
            <a:r>
              <a:rPr lang="en-US" sz="1800" b="1" i="0" dirty="0" err="1">
                <a:effectLst/>
                <a:latin typeface="Calibri" panose="020F0502020204030204" pitchFamily="34" charset="0"/>
              </a:rPr>
              <a:t>Ohlsen</a:t>
            </a:r>
            <a:r>
              <a:rPr lang="en-US" sz="1800" b="1" i="0" dirty="0">
                <a:effectLst/>
                <a:latin typeface="Calibri" panose="020F0502020204030204" pitchFamily="34" charset="0"/>
              </a:rPr>
              <a:t>, former Logistics Director of the World Food </a:t>
            </a:r>
            <a:r>
              <a:rPr lang="en-US" sz="1800" b="1" i="0" dirty="0" err="1">
                <a:effectLst/>
                <a:latin typeface="Calibri" panose="020F0502020204030204" pitchFamily="34" charset="0"/>
              </a:rPr>
              <a:t>Programme</a:t>
            </a:r>
            <a:r>
              <a:rPr lang="en-US" sz="1800" b="1" i="0" dirty="0">
                <a:effectLst/>
                <a:latin typeface="Calibri" panose="020F0502020204030204" pitchFamily="34" charset="0"/>
              </a:rPr>
              <a:t> </a:t>
            </a:r>
            <a:endParaRPr lang="en-US" dirty="0"/>
          </a:p>
        </p:txBody>
      </p:sp>
      <p:pic>
        <p:nvPicPr>
          <p:cNvPr id="4100" name="Picture 4">
            <a:extLst>
              <a:ext uri="{FF2B5EF4-FFF2-40B4-BE49-F238E27FC236}">
                <a16:creationId xmlns:a16="http://schemas.microsoft.com/office/drawing/2014/main" id="{AC50B56A-8925-4378-9082-83338F05D467}"/>
              </a:ext>
            </a:extLst>
          </p:cNvPr>
          <p:cNvPicPr preferRelativeResize="0">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9955" y="3429000"/>
            <a:ext cx="1426464" cy="1719072"/>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ome Page - Ministry of Transport">
            <a:extLst>
              <a:ext uri="{FF2B5EF4-FFF2-40B4-BE49-F238E27FC236}">
                <a16:creationId xmlns:a16="http://schemas.microsoft.com/office/drawing/2014/main" id="{FF1E13BA-ED07-4F12-BE47-B38E9AA3F163}"/>
              </a:ext>
            </a:extLst>
          </p:cNvPr>
          <p:cNvPicPr preferRelativeResize="0">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2623" y="3429000"/>
            <a:ext cx="1426464" cy="1719072"/>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a:extLst>
              <a:ext uri="{FF2B5EF4-FFF2-40B4-BE49-F238E27FC236}">
                <a16:creationId xmlns:a16="http://schemas.microsoft.com/office/drawing/2014/main" id="{769E0C44-A712-43A9-A5BD-CF32D4D48E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83800" y="3700497"/>
            <a:ext cx="1426464" cy="1447575"/>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a:extLst>
              <a:ext uri="{FF2B5EF4-FFF2-40B4-BE49-F238E27FC236}">
                <a16:creationId xmlns:a16="http://schemas.microsoft.com/office/drawing/2014/main" id="{1BCFEE24-3FE2-4E74-8E6B-E421C287D5DA}"/>
              </a:ext>
            </a:extLst>
          </p:cNvPr>
          <p:cNvPicPr preferRelativeResize="0">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82648" y="3429000"/>
            <a:ext cx="1426464" cy="1719072"/>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Straight Connector 25">
            <a:extLst>
              <a:ext uri="{FF2B5EF4-FFF2-40B4-BE49-F238E27FC236}">
                <a16:creationId xmlns:a16="http://schemas.microsoft.com/office/drawing/2014/main" id="{5B9D3898-1024-40A2-958B-25D132A132CB}"/>
              </a:ext>
            </a:extLst>
          </p:cNvPr>
          <p:cNvCxnSpPr/>
          <p:nvPr/>
        </p:nvCxnSpPr>
        <p:spPr>
          <a:xfrm>
            <a:off x="5688211" y="2894488"/>
            <a:ext cx="0" cy="3192276"/>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318404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Timeline</a:t>
            </a:r>
          </a:p>
        </p:txBody>
      </p:sp>
      <p:sp>
        <p:nvSpPr>
          <p:cNvPr id="202" name="Google Shape;202;p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p>
            <a:r>
              <a:rPr lang="de-DE" sz="1200" dirty="0">
                <a:solidFill>
                  <a:schemeClr val="dk2"/>
                </a:solidFill>
              </a:rPr>
              <a:t>23/09/2021</a:t>
            </a:r>
            <a:endParaRPr lang="de-DE" dirty="0"/>
          </a:p>
        </p:txBody>
      </p:sp>
      <p:sp>
        <p:nvSpPr>
          <p:cNvPr id="203" name="Google Shape;203;p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dirty="0">
                <a:solidFill>
                  <a:schemeClr val="lt1"/>
                </a:solidFill>
              </a:rPr>
              <a:t>JOINOLOG PAB Meeting</a:t>
            </a:r>
            <a:endParaRPr dirty="0">
              <a:solidFill>
                <a:schemeClr val="lt1"/>
              </a:solidFill>
            </a:endParaRPr>
          </a:p>
        </p:txBody>
      </p:sp>
      <p:sp>
        <p:nvSpPr>
          <p:cNvPr id="204" name="Google Shape;204;p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11</a:t>
            </a:fld>
            <a:endParaRPr/>
          </a:p>
        </p:txBody>
      </p:sp>
      <p:cxnSp>
        <p:nvCxnSpPr>
          <p:cNvPr id="3" name="Straight Connector 2">
            <a:extLst>
              <a:ext uri="{FF2B5EF4-FFF2-40B4-BE49-F238E27FC236}">
                <a16:creationId xmlns:a16="http://schemas.microsoft.com/office/drawing/2014/main" id="{D31565A9-816E-4ADF-899A-4E4D21F6AF5D}"/>
              </a:ext>
            </a:extLst>
          </p:cNvPr>
          <p:cNvCxnSpPr/>
          <p:nvPr/>
        </p:nvCxnSpPr>
        <p:spPr>
          <a:xfrm>
            <a:off x="1236372" y="1737360"/>
            <a:ext cx="9401577" cy="0"/>
          </a:xfrm>
          <a:prstGeom prst="line">
            <a:avLst/>
          </a:prstGeom>
        </p:spPr>
        <p:style>
          <a:lnRef idx="1">
            <a:schemeClr val="dk1"/>
          </a:lnRef>
          <a:fillRef idx="0">
            <a:schemeClr val="dk1"/>
          </a:fillRef>
          <a:effectRef idx="0">
            <a:schemeClr val="dk1"/>
          </a:effectRef>
          <a:fontRef idx="minor">
            <a:schemeClr val="tx1"/>
          </a:fontRef>
        </p:style>
      </p:cxnSp>
      <p:pic>
        <p:nvPicPr>
          <p:cNvPr id="35" name="Picture 34">
            <a:extLst>
              <a:ext uri="{FF2B5EF4-FFF2-40B4-BE49-F238E27FC236}">
                <a16:creationId xmlns:a16="http://schemas.microsoft.com/office/drawing/2014/main" id="{C9EEA4E3-D602-441C-93FB-F0FA0A163CA4}"/>
              </a:ext>
            </a:extLst>
          </p:cNvPr>
          <p:cNvPicPr>
            <a:picLocks noChangeAspect="1"/>
          </p:cNvPicPr>
          <p:nvPr/>
        </p:nvPicPr>
        <p:blipFill>
          <a:blip r:embed="rId3"/>
          <a:stretch>
            <a:fillRect/>
          </a:stretch>
        </p:blipFill>
        <p:spPr>
          <a:xfrm>
            <a:off x="0" y="0"/>
            <a:ext cx="1056559" cy="812738"/>
          </a:xfrm>
          <a:prstGeom prst="rect">
            <a:avLst/>
          </a:prstGeom>
          <a:solidFill>
            <a:srgbClr val="D16138"/>
          </a:solidFill>
        </p:spPr>
      </p:pic>
      <p:sp>
        <p:nvSpPr>
          <p:cNvPr id="22" name="TextBox 21">
            <a:extLst>
              <a:ext uri="{FF2B5EF4-FFF2-40B4-BE49-F238E27FC236}">
                <a16:creationId xmlns:a16="http://schemas.microsoft.com/office/drawing/2014/main" id="{F90BE299-23D8-4872-8E85-71B53E382C66}"/>
              </a:ext>
            </a:extLst>
          </p:cNvPr>
          <p:cNvSpPr txBox="1"/>
          <p:nvPr/>
        </p:nvSpPr>
        <p:spPr>
          <a:xfrm>
            <a:off x="974502" y="1850052"/>
            <a:ext cx="8167401" cy="369332"/>
          </a:xfrm>
          <a:prstGeom prst="rect">
            <a:avLst/>
          </a:prstGeom>
          <a:noFill/>
        </p:spPr>
        <p:txBody>
          <a:bodyPr wrap="square">
            <a:spAutoFit/>
          </a:bodyPr>
          <a:lstStyle/>
          <a:p>
            <a:r>
              <a:rPr lang="en-US" sz="1800" b="0" i="1" u="none" strike="noStrike" dirty="0">
                <a:solidFill>
                  <a:srgbClr val="3F3F3F"/>
                </a:solidFill>
                <a:effectLst/>
                <a:latin typeface="Arial" panose="020B0604020202020204" pitchFamily="34" charset="0"/>
              </a:rPr>
              <a:t>Work packages for 2021:</a:t>
            </a:r>
            <a:endParaRPr lang="en-US" dirty="0"/>
          </a:p>
        </p:txBody>
      </p:sp>
      <p:grpSp>
        <p:nvGrpSpPr>
          <p:cNvPr id="31" name="Google Shape;4954;p62">
            <a:extLst>
              <a:ext uri="{FF2B5EF4-FFF2-40B4-BE49-F238E27FC236}">
                <a16:creationId xmlns:a16="http://schemas.microsoft.com/office/drawing/2014/main" id="{2ACAF7CC-C8B8-4003-BDD6-2C3EABAE333B}"/>
              </a:ext>
            </a:extLst>
          </p:cNvPr>
          <p:cNvGrpSpPr/>
          <p:nvPr/>
        </p:nvGrpSpPr>
        <p:grpSpPr>
          <a:xfrm>
            <a:off x="3383853" y="1285442"/>
            <a:ext cx="371395" cy="301279"/>
            <a:chOff x="7550258" y="3832670"/>
            <a:chExt cx="371395" cy="301279"/>
          </a:xfrm>
          <a:solidFill>
            <a:srgbClr val="D16138"/>
          </a:solidFill>
        </p:grpSpPr>
        <p:sp>
          <p:nvSpPr>
            <p:cNvPr id="32" name="Google Shape;4955;p62">
              <a:extLst>
                <a:ext uri="{FF2B5EF4-FFF2-40B4-BE49-F238E27FC236}">
                  <a16:creationId xmlns:a16="http://schemas.microsoft.com/office/drawing/2014/main" id="{7E2171EC-759A-476C-A654-B43BA048C7F4}"/>
                </a:ext>
              </a:extLst>
            </p:cNvPr>
            <p:cNvSpPr/>
            <p:nvPr/>
          </p:nvSpPr>
          <p:spPr>
            <a:xfrm>
              <a:off x="7550258" y="3832670"/>
              <a:ext cx="371395" cy="301279"/>
            </a:xfrm>
            <a:custGeom>
              <a:avLst/>
              <a:gdLst/>
              <a:ahLst/>
              <a:cxnLst/>
              <a:rect l="l" t="t" r="r" b="b"/>
              <a:pathLst>
                <a:path w="11669" h="9466" extrusionOk="0">
                  <a:moveTo>
                    <a:pt x="1822" y="346"/>
                  </a:moveTo>
                  <a:cubicBezTo>
                    <a:pt x="1822" y="346"/>
                    <a:pt x="1834" y="346"/>
                    <a:pt x="1834" y="358"/>
                  </a:cubicBezTo>
                  <a:lnTo>
                    <a:pt x="1834" y="1096"/>
                  </a:lnTo>
                  <a:cubicBezTo>
                    <a:pt x="1834" y="1096"/>
                    <a:pt x="1834" y="1108"/>
                    <a:pt x="1822" y="1108"/>
                  </a:cubicBezTo>
                  <a:lnTo>
                    <a:pt x="1441" y="1108"/>
                  </a:lnTo>
                  <a:cubicBezTo>
                    <a:pt x="1441" y="1108"/>
                    <a:pt x="1429" y="1108"/>
                    <a:pt x="1429" y="1096"/>
                  </a:cubicBezTo>
                  <a:lnTo>
                    <a:pt x="1429" y="358"/>
                  </a:lnTo>
                  <a:lnTo>
                    <a:pt x="1441" y="358"/>
                  </a:lnTo>
                  <a:lnTo>
                    <a:pt x="1822" y="346"/>
                  </a:lnTo>
                  <a:close/>
                  <a:moveTo>
                    <a:pt x="10228" y="346"/>
                  </a:moveTo>
                  <a:cubicBezTo>
                    <a:pt x="10228" y="346"/>
                    <a:pt x="10240" y="346"/>
                    <a:pt x="10240" y="358"/>
                  </a:cubicBezTo>
                  <a:lnTo>
                    <a:pt x="10240" y="1096"/>
                  </a:lnTo>
                  <a:cubicBezTo>
                    <a:pt x="10240" y="1096"/>
                    <a:pt x="10240" y="1108"/>
                    <a:pt x="10228" y="1108"/>
                  </a:cubicBezTo>
                  <a:lnTo>
                    <a:pt x="9859" y="1108"/>
                  </a:lnTo>
                  <a:cubicBezTo>
                    <a:pt x="9859" y="1108"/>
                    <a:pt x="9835" y="1108"/>
                    <a:pt x="9835" y="1096"/>
                  </a:cubicBezTo>
                  <a:lnTo>
                    <a:pt x="9835" y="358"/>
                  </a:lnTo>
                  <a:lnTo>
                    <a:pt x="9859" y="358"/>
                  </a:lnTo>
                  <a:lnTo>
                    <a:pt x="10228" y="346"/>
                  </a:lnTo>
                  <a:close/>
                  <a:moveTo>
                    <a:pt x="10966" y="1096"/>
                  </a:moveTo>
                  <a:cubicBezTo>
                    <a:pt x="11180" y="1096"/>
                    <a:pt x="11347" y="1251"/>
                    <a:pt x="11347" y="1465"/>
                  </a:cubicBezTo>
                  <a:lnTo>
                    <a:pt x="11347" y="8775"/>
                  </a:lnTo>
                  <a:cubicBezTo>
                    <a:pt x="11323" y="8978"/>
                    <a:pt x="11168" y="9144"/>
                    <a:pt x="10954" y="9144"/>
                  </a:cubicBezTo>
                  <a:lnTo>
                    <a:pt x="715" y="9144"/>
                  </a:lnTo>
                  <a:cubicBezTo>
                    <a:pt x="512" y="9144"/>
                    <a:pt x="346" y="8978"/>
                    <a:pt x="346" y="8775"/>
                  </a:cubicBezTo>
                  <a:lnTo>
                    <a:pt x="346" y="1465"/>
                  </a:lnTo>
                  <a:cubicBezTo>
                    <a:pt x="346" y="1251"/>
                    <a:pt x="512" y="1096"/>
                    <a:pt x="715" y="1096"/>
                  </a:cubicBezTo>
                  <a:lnTo>
                    <a:pt x="1084" y="1096"/>
                  </a:lnTo>
                  <a:lnTo>
                    <a:pt x="1084" y="1108"/>
                  </a:lnTo>
                  <a:cubicBezTo>
                    <a:pt x="1084" y="1298"/>
                    <a:pt x="1250" y="1465"/>
                    <a:pt x="1441" y="1465"/>
                  </a:cubicBezTo>
                  <a:lnTo>
                    <a:pt x="1822" y="1465"/>
                  </a:lnTo>
                  <a:cubicBezTo>
                    <a:pt x="2012" y="1465"/>
                    <a:pt x="2179" y="1298"/>
                    <a:pt x="2179" y="1108"/>
                  </a:cubicBezTo>
                  <a:lnTo>
                    <a:pt x="2179" y="1096"/>
                  </a:lnTo>
                  <a:lnTo>
                    <a:pt x="9513" y="1096"/>
                  </a:lnTo>
                  <a:lnTo>
                    <a:pt x="9513" y="1108"/>
                  </a:lnTo>
                  <a:cubicBezTo>
                    <a:pt x="9513" y="1298"/>
                    <a:pt x="9680" y="1465"/>
                    <a:pt x="9871" y="1465"/>
                  </a:cubicBezTo>
                  <a:lnTo>
                    <a:pt x="10240" y="1465"/>
                  </a:lnTo>
                  <a:cubicBezTo>
                    <a:pt x="10430" y="1465"/>
                    <a:pt x="10597" y="1298"/>
                    <a:pt x="10597" y="1108"/>
                  </a:cubicBezTo>
                  <a:lnTo>
                    <a:pt x="10597" y="1096"/>
                  </a:lnTo>
                  <a:close/>
                  <a:moveTo>
                    <a:pt x="1441" y="0"/>
                  </a:moveTo>
                  <a:cubicBezTo>
                    <a:pt x="1250" y="0"/>
                    <a:pt x="1084" y="167"/>
                    <a:pt x="1084" y="358"/>
                  </a:cubicBezTo>
                  <a:lnTo>
                    <a:pt x="1084" y="739"/>
                  </a:lnTo>
                  <a:lnTo>
                    <a:pt x="715" y="739"/>
                  </a:lnTo>
                  <a:cubicBezTo>
                    <a:pt x="310" y="739"/>
                    <a:pt x="0" y="1060"/>
                    <a:pt x="0" y="1453"/>
                  </a:cubicBezTo>
                  <a:lnTo>
                    <a:pt x="0" y="8752"/>
                  </a:lnTo>
                  <a:cubicBezTo>
                    <a:pt x="0" y="9156"/>
                    <a:pt x="334" y="9466"/>
                    <a:pt x="715" y="9466"/>
                  </a:cubicBezTo>
                  <a:lnTo>
                    <a:pt x="10954" y="9466"/>
                  </a:lnTo>
                  <a:cubicBezTo>
                    <a:pt x="11359" y="9466"/>
                    <a:pt x="11668" y="9144"/>
                    <a:pt x="11668" y="8752"/>
                  </a:cubicBezTo>
                  <a:lnTo>
                    <a:pt x="11668" y="1453"/>
                  </a:lnTo>
                  <a:cubicBezTo>
                    <a:pt x="11668" y="1060"/>
                    <a:pt x="11359" y="739"/>
                    <a:pt x="10954" y="739"/>
                  </a:cubicBezTo>
                  <a:lnTo>
                    <a:pt x="10585" y="739"/>
                  </a:lnTo>
                  <a:lnTo>
                    <a:pt x="10585" y="358"/>
                  </a:lnTo>
                  <a:cubicBezTo>
                    <a:pt x="10585" y="167"/>
                    <a:pt x="10418" y="0"/>
                    <a:pt x="10228" y="0"/>
                  </a:cubicBezTo>
                  <a:lnTo>
                    <a:pt x="9859" y="0"/>
                  </a:lnTo>
                  <a:cubicBezTo>
                    <a:pt x="9656" y="0"/>
                    <a:pt x="9490" y="167"/>
                    <a:pt x="9490" y="358"/>
                  </a:cubicBezTo>
                  <a:lnTo>
                    <a:pt x="9490" y="739"/>
                  </a:lnTo>
                  <a:lnTo>
                    <a:pt x="2179" y="739"/>
                  </a:lnTo>
                  <a:lnTo>
                    <a:pt x="2179" y="358"/>
                  </a:lnTo>
                  <a:cubicBezTo>
                    <a:pt x="2179" y="167"/>
                    <a:pt x="2012" y="0"/>
                    <a:pt x="182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3" name="Google Shape;4956;p62">
              <a:extLst>
                <a:ext uri="{FF2B5EF4-FFF2-40B4-BE49-F238E27FC236}">
                  <a16:creationId xmlns:a16="http://schemas.microsoft.com/office/drawing/2014/main" id="{16E486AB-037E-4E62-B0B3-05C08E9C9201}"/>
                </a:ext>
              </a:extLst>
            </p:cNvPr>
            <p:cNvSpPr/>
            <p:nvPr/>
          </p:nvSpPr>
          <p:spPr>
            <a:xfrm>
              <a:off x="7574129" y="3891009"/>
              <a:ext cx="324418" cy="10662"/>
            </a:xfrm>
            <a:custGeom>
              <a:avLst/>
              <a:gdLst/>
              <a:ahLst/>
              <a:cxnLst/>
              <a:rect l="l" t="t" r="r" b="b"/>
              <a:pathLst>
                <a:path w="10193" h="335" extrusionOk="0">
                  <a:moveTo>
                    <a:pt x="155" y="1"/>
                  </a:moveTo>
                  <a:cubicBezTo>
                    <a:pt x="72" y="1"/>
                    <a:pt x="0" y="72"/>
                    <a:pt x="0" y="168"/>
                  </a:cubicBezTo>
                  <a:cubicBezTo>
                    <a:pt x="0" y="251"/>
                    <a:pt x="72" y="334"/>
                    <a:pt x="155" y="334"/>
                  </a:cubicBezTo>
                  <a:lnTo>
                    <a:pt x="10025" y="334"/>
                  </a:lnTo>
                  <a:cubicBezTo>
                    <a:pt x="10121" y="334"/>
                    <a:pt x="10192" y="251"/>
                    <a:pt x="10192" y="168"/>
                  </a:cubicBezTo>
                  <a:cubicBezTo>
                    <a:pt x="10192" y="72"/>
                    <a:pt x="10121" y="1"/>
                    <a:pt x="10025"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4" name="Google Shape;4957;p62">
              <a:extLst>
                <a:ext uri="{FF2B5EF4-FFF2-40B4-BE49-F238E27FC236}">
                  <a16:creationId xmlns:a16="http://schemas.microsoft.com/office/drawing/2014/main" id="{60670B2A-5F2C-4828-8E34-ADCEAD748241}"/>
                </a:ext>
              </a:extLst>
            </p:cNvPr>
            <p:cNvSpPr/>
            <p:nvPr/>
          </p:nvSpPr>
          <p:spPr>
            <a:xfrm>
              <a:off x="7591188" y="3937637"/>
              <a:ext cx="45481" cy="10248"/>
            </a:xfrm>
            <a:custGeom>
              <a:avLst/>
              <a:gdLst/>
              <a:ahLst/>
              <a:cxnLst/>
              <a:rect l="l" t="t" r="r" b="b"/>
              <a:pathLst>
                <a:path w="1429" h="322" extrusionOk="0">
                  <a:moveTo>
                    <a:pt x="155" y="0"/>
                  </a:moveTo>
                  <a:cubicBezTo>
                    <a:pt x="72" y="0"/>
                    <a:pt x="0" y="72"/>
                    <a:pt x="0" y="155"/>
                  </a:cubicBezTo>
                  <a:cubicBezTo>
                    <a:pt x="0" y="250"/>
                    <a:pt x="72" y="322"/>
                    <a:pt x="155" y="322"/>
                  </a:cubicBezTo>
                  <a:lnTo>
                    <a:pt x="1262" y="322"/>
                  </a:lnTo>
                  <a:cubicBezTo>
                    <a:pt x="1346" y="322"/>
                    <a:pt x="1429" y="250"/>
                    <a:pt x="1429" y="155"/>
                  </a:cubicBezTo>
                  <a:cubicBezTo>
                    <a:pt x="1429" y="72"/>
                    <a:pt x="1346"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6" name="Google Shape;4958;p62">
              <a:extLst>
                <a:ext uri="{FF2B5EF4-FFF2-40B4-BE49-F238E27FC236}">
                  <a16:creationId xmlns:a16="http://schemas.microsoft.com/office/drawing/2014/main" id="{F3C2D6B5-2A72-487B-9B18-578BB5A5ACB3}"/>
                </a:ext>
              </a:extLst>
            </p:cNvPr>
            <p:cNvSpPr/>
            <p:nvPr/>
          </p:nvSpPr>
          <p:spPr>
            <a:xfrm>
              <a:off x="7672667" y="3937637"/>
              <a:ext cx="45481" cy="10248"/>
            </a:xfrm>
            <a:custGeom>
              <a:avLst/>
              <a:gdLst/>
              <a:ahLst/>
              <a:cxnLst/>
              <a:rect l="l" t="t" r="r" b="b"/>
              <a:pathLst>
                <a:path w="1429" h="322" extrusionOk="0">
                  <a:moveTo>
                    <a:pt x="155" y="0"/>
                  </a:moveTo>
                  <a:cubicBezTo>
                    <a:pt x="71" y="0"/>
                    <a:pt x="0" y="72"/>
                    <a:pt x="0" y="155"/>
                  </a:cubicBezTo>
                  <a:cubicBezTo>
                    <a:pt x="0" y="250"/>
                    <a:pt x="71" y="322"/>
                    <a:pt x="155" y="322"/>
                  </a:cubicBezTo>
                  <a:lnTo>
                    <a:pt x="1262" y="322"/>
                  </a:lnTo>
                  <a:cubicBezTo>
                    <a:pt x="1345" y="322"/>
                    <a:pt x="1429" y="250"/>
                    <a:pt x="1429" y="155"/>
                  </a:cubicBezTo>
                  <a:cubicBezTo>
                    <a:pt x="1429" y="72"/>
                    <a:pt x="1345"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7" name="Google Shape;4959;p62">
              <a:extLst>
                <a:ext uri="{FF2B5EF4-FFF2-40B4-BE49-F238E27FC236}">
                  <a16:creationId xmlns:a16="http://schemas.microsoft.com/office/drawing/2014/main" id="{C9BE0583-FAC4-45E4-BD02-A0258158D340}"/>
                </a:ext>
              </a:extLst>
            </p:cNvPr>
            <p:cNvSpPr/>
            <p:nvPr/>
          </p:nvSpPr>
          <p:spPr>
            <a:xfrm>
              <a:off x="7835592" y="3937637"/>
              <a:ext cx="45131" cy="10248"/>
            </a:xfrm>
            <a:custGeom>
              <a:avLst/>
              <a:gdLst/>
              <a:ahLst/>
              <a:cxnLst/>
              <a:rect l="l" t="t" r="r" b="b"/>
              <a:pathLst>
                <a:path w="1418" h="322" extrusionOk="0">
                  <a:moveTo>
                    <a:pt x="155" y="0"/>
                  </a:moveTo>
                  <a:cubicBezTo>
                    <a:pt x="72" y="0"/>
                    <a:pt x="1" y="72"/>
                    <a:pt x="1" y="155"/>
                  </a:cubicBezTo>
                  <a:cubicBezTo>
                    <a:pt x="1" y="250"/>
                    <a:pt x="72" y="322"/>
                    <a:pt x="155" y="322"/>
                  </a:cubicBezTo>
                  <a:lnTo>
                    <a:pt x="1263" y="322"/>
                  </a:lnTo>
                  <a:cubicBezTo>
                    <a:pt x="1346" y="322"/>
                    <a:pt x="1418" y="250"/>
                    <a:pt x="1418" y="155"/>
                  </a:cubicBezTo>
                  <a:cubicBezTo>
                    <a:pt x="1418" y="72"/>
                    <a:pt x="1346"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8" name="Google Shape;4960;p62">
              <a:extLst>
                <a:ext uri="{FF2B5EF4-FFF2-40B4-BE49-F238E27FC236}">
                  <a16:creationId xmlns:a16="http://schemas.microsoft.com/office/drawing/2014/main" id="{9211BC9B-113B-49AE-9960-59010C3447A8}"/>
                </a:ext>
              </a:extLst>
            </p:cNvPr>
            <p:cNvSpPr/>
            <p:nvPr/>
          </p:nvSpPr>
          <p:spPr>
            <a:xfrm>
              <a:off x="7591188" y="3984232"/>
              <a:ext cx="45481" cy="10662"/>
            </a:xfrm>
            <a:custGeom>
              <a:avLst/>
              <a:gdLst/>
              <a:ahLst/>
              <a:cxnLst/>
              <a:rect l="l" t="t" r="r" b="b"/>
              <a:pathLst>
                <a:path w="1429" h="335" extrusionOk="0">
                  <a:moveTo>
                    <a:pt x="155" y="1"/>
                  </a:moveTo>
                  <a:cubicBezTo>
                    <a:pt x="72" y="1"/>
                    <a:pt x="0" y="84"/>
                    <a:pt x="0" y="168"/>
                  </a:cubicBezTo>
                  <a:cubicBezTo>
                    <a:pt x="0" y="263"/>
                    <a:pt x="72" y="334"/>
                    <a:pt x="155" y="334"/>
                  </a:cubicBezTo>
                  <a:lnTo>
                    <a:pt x="1262" y="334"/>
                  </a:lnTo>
                  <a:cubicBezTo>
                    <a:pt x="1346" y="334"/>
                    <a:pt x="1429" y="263"/>
                    <a:pt x="1429" y="168"/>
                  </a:cubicBezTo>
                  <a:cubicBezTo>
                    <a:pt x="1429" y="84"/>
                    <a:pt x="1346"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9" name="Google Shape;4961;p62">
              <a:extLst>
                <a:ext uri="{FF2B5EF4-FFF2-40B4-BE49-F238E27FC236}">
                  <a16:creationId xmlns:a16="http://schemas.microsoft.com/office/drawing/2014/main" id="{632ADDEC-4652-4F71-B698-352D66824F10}"/>
                </a:ext>
              </a:extLst>
            </p:cNvPr>
            <p:cNvSpPr/>
            <p:nvPr/>
          </p:nvSpPr>
          <p:spPr>
            <a:xfrm>
              <a:off x="7754113" y="3984232"/>
              <a:ext cx="45513" cy="10662"/>
            </a:xfrm>
            <a:custGeom>
              <a:avLst/>
              <a:gdLst/>
              <a:ahLst/>
              <a:cxnLst/>
              <a:rect l="l" t="t" r="r" b="b"/>
              <a:pathLst>
                <a:path w="1430" h="335" extrusionOk="0">
                  <a:moveTo>
                    <a:pt x="156" y="1"/>
                  </a:moveTo>
                  <a:cubicBezTo>
                    <a:pt x="72" y="1"/>
                    <a:pt x="1" y="84"/>
                    <a:pt x="1" y="168"/>
                  </a:cubicBezTo>
                  <a:cubicBezTo>
                    <a:pt x="1" y="263"/>
                    <a:pt x="72" y="334"/>
                    <a:pt x="156" y="334"/>
                  </a:cubicBezTo>
                  <a:lnTo>
                    <a:pt x="1263" y="334"/>
                  </a:lnTo>
                  <a:cubicBezTo>
                    <a:pt x="1346" y="334"/>
                    <a:pt x="1430" y="263"/>
                    <a:pt x="1430" y="168"/>
                  </a:cubicBezTo>
                  <a:cubicBezTo>
                    <a:pt x="1430"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0" name="Google Shape;4962;p62">
              <a:extLst>
                <a:ext uri="{FF2B5EF4-FFF2-40B4-BE49-F238E27FC236}">
                  <a16:creationId xmlns:a16="http://schemas.microsoft.com/office/drawing/2014/main" id="{6C3ABFA5-8AF0-4EC3-9675-7C1E06D0A224}"/>
                </a:ext>
              </a:extLst>
            </p:cNvPr>
            <p:cNvSpPr/>
            <p:nvPr/>
          </p:nvSpPr>
          <p:spPr>
            <a:xfrm>
              <a:off x="7591188" y="4030859"/>
              <a:ext cx="45481" cy="10248"/>
            </a:xfrm>
            <a:custGeom>
              <a:avLst/>
              <a:gdLst/>
              <a:ahLst/>
              <a:cxnLst/>
              <a:rect l="l" t="t" r="r" b="b"/>
              <a:pathLst>
                <a:path w="1429" h="322" extrusionOk="0">
                  <a:moveTo>
                    <a:pt x="155" y="0"/>
                  </a:moveTo>
                  <a:cubicBezTo>
                    <a:pt x="72" y="0"/>
                    <a:pt x="0" y="72"/>
                    <a:pt x="0" y="167"/>
                  </a:cubicBezTo>
                  <a:cubicBezTo>
                    <a:pt x="0" y="250"/>
                    <a:pt x="72" y="322"/>
                    <a:pt x="155" y="322"/>
                  </a:cubicBezTo>
                  <a:lnTo>
                    <a:pt x="1262" y="322"/>
                  </a:lnTo>
                  <a:cubicBezTo>
                    <a:pt x="1346" y="322"/>
                    <a:pt x="1429" y="250"/>
                    <a:pt x="1429" y="167"/>
                  </a:cubicBezTo>
                  <a:cubicBezTo>
                    <a:pt x="1429" y="72"/>
                    <a:pt x="1346"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2" name="Google Shape;4963;p62">
              <a:extLst>
                <a:ext uri="{FF2B5EF4-FFF2-40B4-BE49-F238E27FC236}">
                  <a16:creationId xmlns:a16="http://schemas.microsoft.com/office/drawing/2014/main" id="{BEC6A5D9-C179-4FA3-AE64-0C5E268DE157}"/>
                </a:ext>
              </a:extLst>
            </p:cNvPr>
            <p:cNvSpPr/>
            <p:nvPr/>
          </p:nvSpPr>
          <p:spPr>
            <a:xfrm>
              <a:off x="7672667" y="4030859"/>
              <a:ext cx="45481" cy="10248"/>
            </a:xfrm>
            <a:custGeom>
              <a:avLst/>
              <a:gdLst/>
              <a:ahLst/>
              <a:cxnLst/>
              <a:rect l="l" t="t" r="r" b="b"/>
              <a:pathLst>
                <a:path w="1429" h="322" extrusionOk="0">
                  <a:moveTo>
                    <a:pt x="155" y="0"/>
                  </a:moveTo>
                  <a:cubicBezTo>
                    <a:pt x="71" y="0"/>
                    <a:pt x="0" y="72"/>
                    <a:pt x="0" y="167"/>
                  </a:cubicBezTo>
                  <a:cubicBezTo>
                    <a:pt x="0" y="250"/>
                    <a:pt x="71" y="322"/>
                    <a:pt x="155" y="322"/>
                  </a:cubicBezTo>
                  <a:lnTo>
                    <a:pt x="1262" y="322"/>
                  </a:lnTo>
                  <a:cubicBezTo>
                    <a:pt x="1345" y="322"/>
                    <a:pt x="1429" y="250"/>
                    <a:pt x="1429" y="167"/>
                  </a:cubicBezTo>
                  <a:cubicBezTo>
                    <a:pt x="1429" y="72"/>
                    <a:pt x="1345"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3" name="Google Shape;4964;p62">
              <a:extLst>
                <a:ext uri="{FF2B5EF4-FFF2-40B4-BE49-F238E27FC236}">
                  <a16:creationId xmlns:a16="http://schemas.microsoft.com/office/drawing/2014/main" id="{50F06245-C5FF-4AFA-9B96-8693D1E54B39}"/>
                </a:ext>
              </a:extLst>
            </p:cNvPr>
            <p:cNvSpPr/>
            <p:nvPr/>
          </p:nvSpPr>
          <p:spPr>
            <a:xfrm>
              <a:off x="7835592" y="4030859"/>
              <a:ext cx="45131" cy="10248"/>
            </a:xfrm>
            <a:custGeom>
              <a:avLst/>
              <a:gdLst/>
              <a:ahLst/>
              <a:cxnLst/>
              <a:rect l="l" t="t" r="r" b="b"/>
              <a:pathLst>
                <a:path w="1418" h="322" extrusionOk="0">
                  <a:moveTo>
                    <a:pt x="155" y="0"/>
                  </a:moveTo>
                  <a:cubicBezTo>
                    <a:pt x="72" y="0"/>
                    <a:pt x="1" y="72"/>
                    <a:pt x="1" y="167"/>
                  </a:cubicBezTo>
                  <a:cubicBezTo>
                    <a:pt x="1" y="250"/>
                    <a:pt x="72" y="322"/>
                    <a:pt x="155" y="322"/>
                  </a:cubicBezTo>
                  <a:lnTo>
                    <a:pt x="1263" y="322"/>
                  </a:lnTo>
                  <a:cubicBezTo>
                    <a:pt x="1346" y="322"/>
                    <a:pt x="1418" y="250"/>
                    <a:pt x="1418" y="167"/>
                  </a:cubicBezTo>
                  <a:cubicBezTo>
                    <a:pt x="1418" y="72"/>
                    <a:pt x="1346"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4" name="Google Shape;4965;p62">
              <a:extLst>
                <a:ext uri="{FF2B5EF4-FFF2-40B4-BE49-F238E27FC236}">
                  <a16:creationId xmlns:a16="http://schemas.microsoft.com/office/drawing/2014/main" id="{12855FAA-E20C-4E63-B343-49CCC6781D73}"/>
                </a:ext>
              </a:extLst>
            </p:cNvPr>
            <p:cNvSpPr/>
            <p:nvPr/>
          </p:nvSpPr>
          <p:spPr>
            <a:xfrm>
              <a:off x="7672667" y="4077073"/>
              <a:ext cx="45481" cy="10662"/>
            </a:xfrm>
            <a:custGeom>
              <a:avLst/>
              <a:gdLst/>
              <a:ahLst/>
              <a:cxnLst/>
              <a:rect l="l" t="t" r="r" b="b"/>
              <a:pathLst>
                <a:path w="1429" h="335" extrusionOk="0">
                  <a:moveTo>
                    <a:pt x="155" y="1"/>
                  </a:moveTo>
                  <a:cubicBezTo>
                    <a:pt x="71" y="1"/>
                    <a:pt x="0" y="84"/>
                    <a:pt x="0" y="168"/>
                  </a:cubicBezTo>
                  <a:cubicBezTo>
                    <a:pt x="0" y="263"/>
                    <a:pt x="71" y="334"/>
                    <a:pt x="155" y="334"/>
                  </a:cubicBezTo>
                  <a:lnTo>
                    <a:pt x="1262" y="334"/>
                  </a:lnTo>
                  <a:cubicBezTo>
                    <a:pt x="1345" y="334"/>
                    <a:pt x="1429" y="263"/>
                    <a:pt x="1429" y="168"/>
                  </a:cubicBezTo>
                  <a:cubicBezTo>
                    <a:pt x="1429" y="84"/>
                    <a:pt x="1345"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5" name="Google Shape;4966;p62">
              <a:extLst>
                <a:ext uri="{FF2B5EF4-FFF2-40B4-BE49-F238E27FC236}">
                  <a16:creationId xmlns:a16="http://schemas.microsoft.com/office/drawing/2014/main" id="{F02999D6-D135-4290-AF73-7317A36F0AC2}"/>
                </a:ext>
              </a:extLst>
            </p:cNvPr>
            <p:cNvSpPr/>
            <p:nvPr/>
          </p:nvSpPr>
          <p:spPr>
            <a:xfrm>
              <a:off x="7754113" y="4077073"/>
              <a:ext cx="45513" cy="10662"/>
            </a:xfrm>
            <a:custGeom>
              <a:avLst/>
              <a:gdLst/>
              <a:ahLst/>
              <a:cxnLst/>
              <a:rect l="l" t="t" r="r" b="b"/>
              <a:pathLst>
                <a:path w="1430" h="335" extrusionOk="0">
                  <a:moveTo>
                    <a:pt x="156" y="1"/>
                  </a:moveTo>
                  <a:cubicBezTo>
                    <a:pt x="72" y="1"/>
                    <a:pt x="1" y="84"/>
                    <a:pt x="1" y="168"/>
                  </a:cubicBezTo>
                  <a:cubicBezTo>
                    <a:pt x="1" y="263"/>
                    <a:pt x="72" y="334"/>
                    <a:pt x="156" y="334"/>
                  </a:cubicBezTo>
                  <a:lnTo>
                    <a:pt x="1263" y="334"/>
                  </a:lnTo>
                  <a:cubicBezTo>
                    <a:pt x="1346" y="334"/>
                    <a:pt x="1430" y="263"/>
                    <a:pt x="1430" y="168"/>
                  </a:cubicBezTo>
                  <a:cubicBezTo>
                    <a:pt x="1430"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6" name="Google Shape;4967;p62">
              <a:extLst>
                <a:ext uri="{FF2B5EF4-FFF2-40B4-BE49-F238E27FC236}">
                  <a16:creationId xmlns:a16="http://schemas.microsoft.com/office/drawing/2014/main" id="{601D1244-2DE6-440F-85F7-C47B68C9942E}"/>
                </a:ext>
              </a:extLst>
            </p:cNvPr>
            <p:cNvSpPr/>
            <p:nvPr/>
          </p:nvSpPr>
          <p:spPr>
            <a:xfrm>
              <a:off x="7835592" y="4077073"/>
              <a:ext cx="45131" cy="10662"/>
            </a:xfrm>
            <a:custGeom>
              <a:avLst/>
              <a:gdLst/>
              <a:ahLst/>
              <a:cxnLst/>
              <a:rect l="l" t="t" r="r" b="b"/>
              <a:pathLst>
                <a:path w="1418" h="335" extrusionOk="0">
                  <a:moveTo>
                    <a:pt x="155" y="1"/>
                  </a:moveTo>
                  <a:cubicBezTo>
                    <a:pt x="72" y="1"/>
                    <a:pt x="1" y="84"/>
                    <a:pt x="1" y="168"/>
                  </a:cubicBezTo>
                  <a:cubicBezTo>
                    <a:pt x="1" y="263"/>
                    <a:pt x="72" y="334"/>
                    <a:pt x="155" y="334"/>
                  </a:cubicBezTo>
                  <a:lnTo>
                    <a:pt x="1263" y="334"/>
                  </a:lnTo>
                  <a:cubicBezTo>
                    <a:pt x="1346" y="334"/>
                    <a:pt x="1418" y="263"/>
                    <a:pt x="1418" y="168"/>
                  </a:cubicBezTo>
                  <a:cubicBezTo>
                    <a:pt x="1418"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7" name="Google Shape;4968;p62">
              <a:extLst>
                <a:ext uri="{FF2B5EF4-FFF2-40B4-BE49-F238E27FC236}">
                  <a16:creationId xmlns:a16="http://schemas.microsoft.com/office/drawing/2014/main" id="{475FBA59-E489-4C97-88AB-70D8336ECDBC}"/>
                </a:ext>
              </a:extLst>
            </p:cNvPr>
            <p:cNvSpPr/>
            <p:nvPr/>
          </p:nvSpPr>
          <p:spPr>
            <a:xfrm>
              <a:off x="7672667" y="3972583"/>
              <a:ext cx="46245" cy="34055"/>
            </a:xfrm>
            <a:custGeom>
              <a:avLst/>
              <a:gdLst/>
              <a:ahLst/>
              <a:cxnLst/>
              <a:rect l="l" t="t" r="r" b="b"/>
              <a:pathLst>
                <a:path w="1453" h="1070" extrusionOk="0">
                  <a:moveTo>
                    <a:pt x="1262" y="1"/>
                  </a:moveTo>
                  <a:cubicBezTo>
                    <a:pt x="1217" y="1"/>
                    <a:pt x="1173" y="16"/>
                    <a:pt x="1143" y="45"/>
                  </a:cubicBezTo>
                  <a:lnTo>
                    <a:pt x="536" y="653"/>
                  </a:lnTo>
                  <a:lnTo>
                    <a:pt x="298" y="415"/>
                  </a:lnTo>
                  <a:cubicBezTo>
                    <a:pt x="268" y="385"/>
                    <a:pt x="223" y="370"/>
                    <a:pt x="179" y="370"/>
                  </a:cubicBezTo>
                  <a:cubicBezTo>
                    <a:pt x="134" y="370"/>
                    <a:pt x="89" y="385"/>
                    <a:pt x="60" y="415"/>
                  </a:cubicBezTo>
                  <a:cubicBezTo>
                    <a:pt x="0" y="474"/>
                    <a:pt x="0" y="593"/>
                    <a:pt x="60" y="653"/>
                  </a:cubicBezTo>
                  <a:lnTo>
                    <a:pt x="429" y="1022"/>
                  </a:lnTo>
                  <a:cubicBezTo>
                    <a:pt x="452" y="1057"/>
                    <a:pt x="500" y="1069"/>
                    <a:pt x="548" y="1069"/>
                  </a:cubicBezTo>
                  <a:cubicBezTo>
                    <a:pt x="595" y="1069"/>
                    <a:pt x="631" y="1057"/>
                    <a:pt x="667" y="1022"/>
                  </a:cubicBezTo>
                  <a:lnTo>
                    <a:pt x="1393" y="295"/>
                  </a:lnTo>
                  <a:cubicBezTo>
                    <a:pt x="1453" y="224"/>
                    <a:pt x="1453" y="117"/>
                    <a:pt x="1381" y="45"/>
                  </a:cubicBezTo>
                  <a:cubicBezTo>
                    <a:pt x="1351" y="16"/>
                    <a:pt x="1307"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8" name="Google Shape;4969;p62">
              <a:extLst>
                <a:ext uri="{FF2B5EF4-FFF2-40B4-BE49-F238E27FC236}">
                  <a16:creationId xmlns:a16="http://schemas.microsoft.com/office/drawing/2014/main" id="{495A3A56-2979-4DEF-9E1C-5447ED5C807E}"/>
                </a:ext>
              </a:extLst>
            </p:cNvPr>
            <p:cNvSpPr/>
            <p:nvPr/>
          </p:nvSpPr>
          <p:spPr>
            <a:xfrm>
              <a:off x="7835592" y="3972583"/>
              <a:ext cx="45895" cy="34055"/>
            </a:xfrm>
            <a:custGeom>
              <a:avLst/>
              <a:gdLst/>
              <a:ahLst/>
              <a:cxnLst/>
              <a:rect l="l" t="t" r="r" b="b"/>
              <a:pathLst>
                <a:path w="1442" h="1070" extrusionOk="0">
                  <a:moveTo>
                    <a:pt x="1263" y="1"/>
                  </a:moveTo>
                  <a:cubicBezTo>
                    <a:pt x="1218" y="1"/>
                    <a:pt x="1173" y="16"/>
                    <a:pt x="1144" y="45"/>
                  </a:cubicBezTo>
                  <a:lnTo>
                    <a:pt x="536" y="653"/>
                  </a:lnTo>
                  <a:lnTo>
                    <a:pt x="298" y="415"/>
                  </a:lnTo>
                  <a:cubicBezTo>
                    <a:pt x="269" y="385"/>
                    <a:pt x="224" y="370"/>
                    <a:pt x="179" y="370"/>
                  </a:cubicBezTo>
                  <a:cubicBezTo>
                    <a:pt x="135" y="370"/>
                    <a:pt x="90" y="385"/>
                    <a:pt x="60" y="415"/>
                  </a:cubicBezTo>
                  <a:cubicBezTo>
                    <a:pt x="1" y="474"/>
                    <a:pt x="1" y="593"/>
                    <a:pt x="60" y="653"/>
                  </a:cubicBezTo>
                  <a:lnTo>
                    <a:pt x="429" y="1022"/>
                  </a:lnTo>
                  <a:cubicBezTo>
                    <a:pt x="453" y="1057"/>
                    <a:pt x="501" y="1069"/>
                    <a:pt x="548" y="1069"/>
                  </a:cubicBezTo>
                  <a:cubicBezTo>
                    <a:pt x="596" y="1069"/>
                    <a:pt x="632" y="1057"/>
                    <a:pt x="667" y="1022"/>
                  </a:cubicBezTo>
                  <a:lnTo>
                    <a:pt x="1394" y="295"/>
                  </a:lnTo>
                  <a:cubicBezTo>
                    <a:pt x="1441" y="224"/>
                    <a:pt x="1441" y="117"/>
                    <a:pt x="1382" y="45"/>
                  </a:cubicBezTo>
                  <a:cubicBezTo>
                    <a:pt x="1352" y="16"/>
                    <a:pt x="1307"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9" name="Google Shape;4970;p62">
              <a:extLst>
                <a:ext uri="{FF2B5EF4-FFF2-40B4-BE49-F238E27FC236}">
                  <a16:creationId xmlns:a16="http://schemas.microsoft.com/office/drawing/2014/main" id="{2D7F0480-AFF8-4956-A03B-6FE9F40447CF}"/>
                </a:ext>
              </a:extLst>
            </p:cNvPr>
            <p:cNvSpPr/>
            <p:nvPr/>
          </p:nvSpPr>
          <p:spPr>
            <a:xfrm>
              <a:off x="7754113" y="4019592"/>
              <a:ext cx="46277" cy="34024"/>
            </a:xfrm>
            <a:custGeom>
              <a:avLst/>
              <a:gdLst/>
              <a:ahLst/>
              <a:cxnLst/>
              <a:rect l="l" t="t" r="r" b="b"/>
              <a:pathLst>
                <a:path w="1454" h="1069" extrusionOk="0">
                  <a:moveTo>
                    <a:pt x="1263" y="0"/>
                  </a:moveTo>
                  <a:cubicBezTo>
                    <a:pt x="1218" y="0"/>
                    <a:pt x="1174" y="15"/>
                    <a:pt x="1144" y="45"/>
                  </a:cubicBezTo>
                  <a:lnTo>
                    <a:pt x="537" y="652"/>
                  </a:lnTo>
                  <a:lnTo>
                    <a:pt x="299" y="414"/>
                  </a:lnTo>
                  <a:cubicBezTo>
                    <a:pt x="269" y="384"/>
                    <a:pt x="224" y="369"/>
                    <a:pt x="179" y="369"/>
                  </a:cubicBezTo>
                  <a:cubicBezTo>
                    <a:pt x="135" y="369"/>
                    <a:pt x="90" y="384"/>
                    <a:pt x="60" y="414"/>
                  </a:cubicBezTo>
                  <a:cubicBezTo>
                    <a:pt x="1" y="473"/>
                    <a:pt x="1" y="593"/>
                    <a:pt x="60" y="652"/>
                  </a:cubicBezTo>
                  <a:lnTo>
                    <a:pt x="429" y="1021"/>
                  </a:lnTo>
                  <a:cubicBezTo>
                    <a:pt x="453" y="1057"/>
                    <a:pt x="501" y="1069"/>
                    <a:pt x="549" y="1069"/>
                  </a:cubicBezTo>
                  <a:cubicBezTo>
                    <a:pt x="596" y="1069"/>
                    <a:pt x="632" y="1057"/>
                    <a:pt x="668" y="1021"/>
                  </a:cubicBezTo>
                  <a:lnTo>
                    <a:pt x="1394" y="295"/>
                  </a:lnTo>
                  <a:cubicBezTo>
                    <a:pt x="1453" y="200"/>
                    <a:pt x="1453" y="104"/>
                    <a:pt x="1382" y="45"/>
                  </a:cubicBezTo>
                  <a:cubicBezTo>
                    <a:pt x="1352" y="15"/>
                    <a:pt x="1308"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0" name="Google Shape;4971;p62">
              <a:extLst>
                <a:ext uri="{FF2B5EF4-FFF2-40B4-BE49-F238E27FC236}">
                  <a16:creationId xmlns:a16="http://schemas.microsoft.com/office/drawing/2014/main" id="{D6B34291-89C5-4F33-85A4-7475811BDB6B}"/>
                </a:ext>
              </a:extLst>
            </p:cNvPr>
            <p:cNvSpPr/>
            <p:nvPr/>
          </p:nvSpPr>
          <p:spPr>
            <a:xfrm>
              <a:off x="7591188" y="4065806"/>
              <a:ext cx="46245" cy="34055"/>
            </a:xfrm>
            <a:custGeom>
              <a:avLst/>
              <a:gdLst/>
              <a:ahLst/>
              <a:cxnLst/>
              <a:rect l="l" t="t" r="r" b="b"/>
              <a:pathLst>
                <a:path w="1453" h="1070" extrusionOk="0">
                  <a:moveTo>
                    <a:pt x="1262" y="1"/>
                  </a:moveTo>
                  <a:cubicBezTo>
                    <a:pt x="1218" y="1"/>
                    <a:pt x="1173" y="16"/>
                    <a:pt x="1143" y="45"/>
                  </a:cubicBezTo>
                  <a:lnTo>
                    <a:pt x="536" y="653"/>
                  </a:lnTo>
                  <a:lnTo>
                    <a:pt x="298" y="414"/>
                  </a:lnTo>
                  <a:cubicBezTo>
                    <a:pt x="268" y="385"/>
                    <a:pt x="223" y="370"/>
                    <a:pt x="179" y="370"/>
                  </a:cubicBezTo>
                  <a:cubicBezTo>
                    <a:pt x="134" y="370"/>
                    <a:pt x="89" y="385"/>
                    <a:pt x="60" y="414"/>
                  </a:cubicBezTo>
                  <a:cubicBezTo>
                    <a:pt x="0" y="474"/>
                    <a:pt x="0" y="593"/>
                    <a:pt x="60" y="653"/>
                  </a:cubicBezTo>
                  <a:lnTo>
                    <a:pt x="429" y="1034"/>
                  </a:lnTo>
                  <a:cubicBezTo>
                    <a:pt x="453" y="1057"/>
                    <a:pt x="500" y="1069"/>
                    <a:pt x="548" y="1069"/>
                  </a:cubicBezTo>
                  <a:cubicBezTo>
                    <a:pt x="595" y="1069"/>
                    <a:pt x="631" y="1057"/>
                    <a:pt x="667" y="1034"/>
                  </a:cubicBezTo>
                  <a:lnTo>
                    <a:pt x="1393" y="295"/>
                  </a:lnTo>
                  <a:cubicBezTo>
                    <a:pt x="1453" y="224"/>
                    <a:pt x="1453" y="105"/>
                    <a:pt x="1381" y="45"/>
                  </a:cubicBezTo>
                  <a:cubicBezTo>
                    <a:pt x="1352" y="16"/>
                    <a:pt x="1307"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1" name="Google Shape;4972;p62">
              <a:extLst>
                <a:ext uri="{FF2B5EF4-FFF2-40B4-BE49-F238E27FC236}">
                  <a16:creationId xmlns:a16="http://schemas.microsoft.com/office/drawing/2014/main" id="{32974CA0-B1D0-4AFE-BEAD-73782B5BF72B}"/>
                </a:ext>
              </a:extLst>
            </p:cNvPr>
            <p:cNvSpPr/>
            <p:nvPr/>
          </p:nvSpPr>
          <p:spPr>
            <a:xfrm>
              <a:off x="7754113" y="3925988"/>
              <a:ext cx="46277" cy="34406"/>
            </a:xfrm>
            <a:custGeom>
              <a:avLst/>
              <a:gdLst/>
              <a:ahLst/>
              <a:cxnLst/>
              <a:rect l="l" t="t" r="r" b="b"/>
              <a:pathLst>
                <a:path w="1454" h="1081" extrusionOk="0">
                  <a:moveTo>
                    <a:pt x="1263" y="0"/>
                  </a:moveTo>
                  <a:cubicBezTo>
                    <a:pt x="1218" y="0"/>
                    <a:pt x="1174" y="15"/>
                    <a:pt x="1144" y="45"/>
                  </a:cubicBezTo>
                  <a:lnTo>
                    <a:pt x="537" y="664"/>
                  </a:lnTo>
                  <a:lnTo>
                    <a:pt x="299" y="426"/>
                  </a:lnTo>
                  <a:cubicBezTo>
                    <a:pt x="269" y="396"/>
                    <a:pt x="224" y="381"/>
                    <a:pt x="179" y="381"/>
                  </a:cubicBezTo>
                  <a:cubicBezTo>
                    <a:pt x="135" y="381"/>
                    <a:pt x="90" y="396"/>
                    <a:pt x="60" y="426"/>
                  </a:cubicBezTo>
                  <a:cubicBezTo>
                    <a:pt x="1" y="486"/>
                    <a:pt x="1" y="605"/>
                    <a:pt x="60" y="664"/>
                  </a:cubicBezTo>
                  <a:lnTo>
                    <a:pt x="429" y="1033"/>
                  </a:lnTo>
                  <a:cubicBezTo>
                    <a:pt x="453" y="1057"/>
                    <a:pt x="501" y="1081"/>
                    <a:pt x="549" y="1081"/>
                  </a:cubicBezTo>
                  <a:cubicBezTo>
                    <a:pt x="596" y="1081"/>
                    <a:pt x="632" y="1057"/>
                    <a:pt x="668" y="1033"/>
                  </a:cubicBezTo>
                  <a:lnTo>
                    <a:pt x="1394" y="307"/>
                  </a:lnTo>
                  <a:cubicBezTo>
                    <a:pt x="1453" y="224"/>
                    <a:pt x="1453" y="128"/>
                    <a:pt x="1382" y="45"/>
                  </a:cubicBezTo>
                  <a:cubicBezTo>
                    <a:pt x="1352" y="15"/>
                    <a:pt x="1308"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grpSp>
      <p:pic>
        <p:nvPicPr>
          <p:cNvPr id="6" name="Picture 5">
            <a:extLst>
              <a:ext uri="{FF2B5EF4-FFF2-40B4-BE49-F238E27FC236}">
                <a16:creationId xmlns:a16="http://schemas.microsoft.com/office/drawing/2014/main" id="{8E6A7EAB-42D5-47FE-96CE-F7721E8DA708}"/>
              </a:ext>
            </a:extLst>
          </p:cNvPr>
          <p:cNvPicPr>
            <a:picLocks noChangeAspect="1"/>
          </p:cNvPicPr>
          <p:nvPr/>
        </p:nvPicPr>
        <p:blipFill>
          <a:blip r:embed="rId4"/>
          <a:stretch>
            <a:fillRect/>
          </a:stretch>
        </p:blipFill>
        <p:spPr>
          <a:xfrm>
            <a:off x="1036828" y="2763260"/>
            <a:ext cx="10163887" cy="2114723"/>
          </a:xfrm>
          <a:prstGeom prst="rect">
            <a:avLst/>
          </a:prstGeom>
        </p:spPr>
      </p:pic>
    </p:spTree>
    <p:extLst>
      <p:ext uri="{BB962C8B-B14F-4D97-AF65-F5344CB8AC3E}">
        <p14:creationId xmlns:p14="http://schemas.microsoft.com/office/powerpoint/2010/main" val="920091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Timeline</a:t>
            </a:r>
          </a:p>
        </p:txBody>
      </p:sp>
      <p:sp>
        <p:nvSpPr>
          <p:cNvPr id="202" name="Google Shape;202;p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p>
            <a:r>
              <a:rPr lang="de-DE" sz="1200" dirty="0">
                <a:solidFill>
                  <a:schemeClr val="dk2"/>
                </a:solidFill>
              </a:rPr>
              <a:t>23/09/2021</a:t>
            </a:r>
            <a:endParaRPr lang="de-DE" dirty="0"/>
          </a:p>
        </p:txBody>
      </p:sp>
      <p:sp>
        <p:nvSpPr>
          <p:cNvPr id="203" name="Google Shape;203;p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dirty="0">
                <a:solidFill>
                  <a:schemeClr val="lt1"/>
                </a:solidFill>
              </a:rPr>
              <a:t>JOINOLOG PAB Meeting</a:t>
            </a:r>
            <a:endParaRPr dirty="0">
              <a:solidFill>
                <a:schemeClr val="lt1"/>
              </a:solidFill>
            </a:endParaRPr>
          </a:p>
        </p:txBody>
      </p:sp>
      <p:sp>
        <p:nvSpPr>
          <p:cNvPr id="204" name="Google Shape;204;p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12</a:t>
            </a:fld>
            <a:endParaRPr/>
          </a:p>
        </p:txBody>
      </p:sp>
      <p:cxnSp>
        <p:nvCxnSpPr>
          <p:cNvPr id="3" name="Straight Connector 2">
            <a:extLst>
              <a:ext uri="{FF2B5EF4-FFF2-40B4-BE49-F238E27FC236}">
                <a16:creationId xmlns:a16="http://schemas.microsoft.com/office/drawing/2014/main" id="{D31565A9-816E-4ADF-899A-4E4D21F6AF5D}"/>
              </a:ext>
            </a:extLst>
          </p:cNvPr>
          <p:cNvCxnSpPr/>
          <p:nvPr/>
        </p:nvCxnSpPr>
        <p:spPr>
          <a:xfrm>
            <a:off x="1236372" y="1737360"/>
            <a:ext cx="9401577" cy="0"/>
          </a:xfrm>
          <a:prstGeom prst="line">
            <a:avLst/>
          </a:prstGeom>
        </p:spPr>
        <p:style>
          <a:lnRef idx="1">
            <a:schemeClr val="dk1"/>
          </a:lnRef>
          <a:fillRef idx="0">
            <a:schemeClr val="dk1"/>
          </a:fillRef>
          <a:effectRef idx="0">
            <a:schemeClr val="dk1"/>
          </a:effectRef>
          <a:fontRef idx="minor">
            <a:schemeClr val="tx1"/>
          </a:fontRef>
        </p:style>
      </p:cxnSp>
      <p:pic>
        <p:nvPicPr>
          <p:cNvPr id="35" name="Picture 34">
            <a:extLst>
              <a:ext uri="{FF2B5EF4-FFF2-40B4-BE49-F238E27FC236}">
                <a16:creationId xmlns:a16="http://schemas.microsoft.com/office/drawing/2014/main" id="{C9EEA4E3-D602-441C-93FB-F0FA0A163CA4}"/>
              </a:ext>
            </a:extLst>
          </p:cNvPr>
          <p:cNvPicPr>
            <a:picLocks noChangeAspect="1"/>
          </p:cNvPicPr>
          <p:nvPr/>
        </p:nvPicPr>
        <p:blipFill>
          <a:blip r:embed="rId3"/>
          <a:stretch>
            <a:fillRect/>
          </a:stretch>
        </p:blipFill>
        <p:spPr>
          <a:xfrm>
            <a:off x="0" y="0"/>
            <a:ext cx="1056559" cy="812738"/>
          </a:xfrm>
          <a:prstGeom prst="rect">
            <a:avLst/>
          </a:prstGeom>
          <a:solidFill>
            <a:srgbClr val="D16138"/>
          </a:solidFill>
        </p:spPr>
      </p:pic>
      <p:sp>
        <p:nvSpPr>
          <p:cNvPr id="22" name="TextBox 21">
            <a:extLst>
              <a:ext uri="{FF2B5EF4-FFF2-40B4-BE49-F238E27FC236}">
                <a16:creationId xmlns:a16="http://schemas.microsoft.com/office/drawing/2014/main" id="{F90BE299-23D8-4872-8E85-71B53E382C66}"/>
              </a:ext>
            </a:extLst>
          </p:cNvPr>
          <p:cNvSpPr txBox="1"/>
          <p:nvPr/>
        </p:nvSpPr>
        <p:spPr>
          <a:xfrm>
            <a:off x="974502" y="1850052"/>
            <a:ext cx="8167401" cy="369332"/>
          </a:xfrm>
          <a:prstGeom prst="rect">
            <a:avLst/>
          </a:prstGeom>
          <a:noFill/>
        </p:spPr>
        <p:txBody>
          <a:bodyPr wrap="square">
            <a:spAutoFit/>
          </a:bodyPr>
          <a:lstStyle/>
          <a:p>
            <a:r>
              <a:rPr lang="en-US" sz="1800" b="0" i="1" u="none" strike="noStrike" dirty="0">
                <a:solidFill>
                  <a:srgbClr val="3F3F3F"/>
                </a:solidFill>
                <a:effectLst/>
                <a:latin typeface="Arial" panose="020B0604020202020204" pitchFamily="34" charset="0"/>
              </a:rPr>
              <a:t>Work packages for 2022:</a:t>
            </a:r>
            <a:endParaRPr lang="en-US" dirty="0"/>
          </a:p>
        </p:txBody>
      </p:sp>
      <p:grpSp>
        <p:nvGrpSpPr>
          <p:cNvPr id="31" name="Google Shape;4954;p62">
            <a:extLst>
              <a:ext uri="{FF2B5EF4-FFF2-40B4-BE49-F238E27FC236}">
                <a16:creationId xmlns:a16="http://schemas.microsoft.com/office/drawing/2014/main" id="{2ACAF7CC-C8B8-4003-BDD6-2C3EABAE333B}"/>
              </a:ext>
            </a:extLst>
          </p:cNvPr>
          <p:cNvGrpSpPr/>
          <p:nvPr/>
        </p:nvGrpSpPr>
        <p:grpSpPr>
          <a:xfrm>
            <a:off x="3383853" y="1285442"/>
            <a:ext cx="371395" cy="301279"/>
            <a:chOff x="7550258" y="3832670"/>
            <a:chExt cx="371395" cy="301279"/>
          </a:xfrm>
          <a:solidFill>
            <a:srgbClr val="D16138"/>
          </a:solidFill>
        </p:grpSpPr>
        <p:sp>
          <p:nvSpPr>
            <p:cNvPr id="32" name="Google Shape;4955;p62">
              <a:extLst>
                <a:ext uri="{FF2B5EF4-FFF2-40B4-BE49-F238E27FC236}">
                  <a16:creationId xmlns:a16="http://schemas.microsoft.com/office/drawing/2014/main" id="{7E2171EC-759A-476C-A654-B43BA048C7F4}"/>
                </a:ext>
              </a:extLst>
            </p:cNvPr>
            <p:cNvSpPr/>
            <p:nvPr/>
          </p:nvSpPr>
          <p:spPr>
            <a:xfrm>
              <a:off x="7550258" y="3832670"/>
              <a:ext cx="371395" cy="301279"/>
            </a:xfrm>
            <a:custGeom>
              <a:avLst/>
              <a:gdLst/>
              <a:ahLst/>
              <a:cxnLst/>
              <a:rect l="l" t="t" r="r" b="b"/>
              <a:pathLst>
                <a:path w="11669" h="9466" extrusionOk="0">
                  <a:moveTo>
                    <a:pt x="1822" y="346"/>
                  </a:moveTo>
                  <a:cubicBezTo>
                    <a:pt x="1822" y="346"/>
                    <a:pt x="1834" y="346"/>
                    <a:pt x="1834" y="358"/>
                  </a:cubicBezTo>
                  <a:lnTo>
                    <a:pt x="1834" y="1096"/>
                  </a:lnTo>
                  <a:cubicBezTo>
                    <a:pt x="1834" y="1096"/>
                    <a:pt x="1834" y="1108"/>
                    <a:pt x="1822" y="1108"/>
                  </a:cubicBezTo>
                  <a:lnTo>
                    <a:pt x="1441" y="1108"/>
                  </a:lnTo>
                  <a:cubicBezTo>
                    <a:pt x="1441" y="1108"/>
                    <a:pt x="1429" y="1108"/>
                    <a:pt x="1429" y="1096"/>
                  </a:cubicBezTo>
                  <a:lnTo>
                    <a:pt x="1429" y="358"/>
                  </a:lnTo>
                  <a:lnTo>
                    <a:pt x="1441" y="358"/>
                  </a:lnTo>
                  <a:lnTo>
                    <a:pt x="1822" y="346"/>
                  </a:lnTo>
                  <a:close/>
                  <a:moveTo>
                    <a:pt x="10228" y="346"/>
                  </a:moveTo>
                  <a:cubicBezTo>
                    <a:pt x="10228" y="346"/>
                    <a:pt x="10240" y="346"/>
                    <a:pt x="10240" y="358"/>
                  </a:cubicBezTo>
                  <a:lnTo>
                    <a:pt x="10240" y="1096"/>
                  </a:lnTo>
                  <a:cubicBezTo>
                    <a:pt x="10240" y="1096"/>
                    <a:pt x="10240" y="1108"/>
                    <a:pt x="10228" y="1108"/>
                  </a:cubicBezTo>
                  <a:lnTo>
                    <a:pt x="9859" y="1108"/>
                  </a:lnTo>
                  <a:cubicBezTo>
                    <a:pt x="9859" y="1108"/>
                    <a:pt x="9835" y="1108"/>
                    <a:pt x="9835" y="1096"/>
                  </a:cubicBezTo>
                  <a:lnTo>
                    <a:pt x="9835" y="358"/>
                  </a:lnTo>
                  <a:lnTo>
                    <a:pt x="9859" y="358"/>
                  </a:lnTo>
                  <a:lnTo>
                    <a:pt x="10228" y="346"/>
                  </a:lnTo>
                  <a:close/>
                  <a:moveTo>
                    <a:pt x="10966" y="1096"/>
                  </a:moveTo>
                  <a:cubicBezTo>
                    <a:pt x="11180" y="1096"/>
                    <a:pt x="11347" y="1251"/>
                    <a:pt x="11347" y="1465"/>
                  </a:cubicBezTo>
                  <a:lnTo>
                    <a:pt x="11347" y="8775"/>
                  </a:lnTo>
                  <a:cubicBezTo>
                    <a:pt x="11323" y="8978"/>
                    <a:pt x="11168" y="9144"/>
                    <a:pt x="10954" y="9144"/>
                  </a:cubicBezTo>
                  <a:lnTo>
                    <a:pt x="715" y="9144"/>
                  </a:lnTo>
                  <a:cubicBezTo>
                    <a:pt x="512" y="9144"/>
                    <a:pt x="346" y="8978"/>
                    <a:pt x="346" y="8775"/>
                  </a:cubicBezTo>
                  <a:lnTo>
                    <a:pt x="346" y="1465"/>
                  </a:lnTo>
                  <a:cubicBezTo>
                    <a:pt x="346" y="1251"/>
                    <a:pt x="512" y="1096"/>
                    <a:pt x="715" y="1096"/>
                  </a:cubicBezTo>
                  <a:lnTo>
                    <a:pt x="1084" y="1096"/>
                  </a:lnTo>
                  <a:lnTo>
                    <a:pt x="1084" y="1108"/>
                  </a:lnTo>
                  <a:cubicBezTo>
                    <a:pt x="1084" y="1298"/>
                    <a:pt x="1250" y="1465"/>
                    <a:pt x="1441" y="1465"/>
                  </a:cubicBezTo>
                  <a:lnTo>
                    <a:pt x="1822" y="1465"/>
                  </a:lnTo>
                  <a:cubicBezTo>
                    <a:pt x="2012" y="1465"/>
                    <a:pt x="2179" y="1298"/>
                    <a:pt x="2179" y="1108"/>
                  </a:cubicBezTo>
                  <a:lnTo>
                    <a:pt x="2179" y="1096"/>
                  </a:lnTo>
                  <a:lnTo>
                    <a:pt x="9513" y="1096"/>
                  </a:lnTo>
                  <a:lnTo>
                    <a:pt x="9513" y="1108"/>
                  </a:lnTo>
                  <a:cubicBezTo>
                    <a:pt x="9513" y="1298"/>
                    <a:pt x="9680" y="1465"/>
                    <a:pt x="9871" y="1465"/>
                  </a:cubicBezTo>
                  <a:lnTo>
                    <a:pt x="10240" y="1465"/>
                  </a:lnTo>
                  <a:cubicBezTo>
                    <a:pt x="10430" y="1465"/>
                    <a:pt x="10597" y="1298"/>
                    <a:pt x="10597" y="1108"/>
                  </a:cubicBezTo>
                  <a:lnTo>
                    <a:pt x="10597" y="1096"/>
                  </a:lnTo>
                  <a:close/>
                  <a:moveTo>
                    <a:pt x="1441" y="0"/>
                  </a:moveTo>
                  <a:cubicBezTo>
                    <a:pt x="1250" y="0"/>
                    <a:pt x="1084" y="167"/>
                    <a:pt x="1084" y="358"/>
                  </a:cubicBezTo>
                  <a:lnTo>
                    <a:pt x="1084" y="739"/>
                  </a:lnTo>
                  <a:lnTo>
                    <a:pt x="715" y="739"/>
                  </a:lnTo>
                  <a:cubicBezTo>
                    <a:pt x="310" y="739"/>
                    <a:pt x="0" y="1060"/>
                    <a:pt x="0" y="1453"/>
                  </a:cubicBezTo>
                  <a:lnTo>
                    <a:pt x="0" y="8752"/>
                  </a:lnTo>
                  <a:cubicBezTo>
                    <a:pt x="0" y="9156"/>
                    <a:pt x="334" y="9466"/>
                    <a:pt x="715" y="9466"/>
                  </a:cubicBezTo>
                  <a:lnTo>
                    <a:pt x="10954" y="9466"/>
                  </a:lnTo>
                  <a:cubicBezTo>
                    <a:pt x="11359" y="9466"/>
                    <a:pt x="11668" y="9144"/>
                    <a:pt x="11668" y="8752"/>
                  </a:cubicBezTo>
                  <a:lnTo>
                    <a:pt x="11668" y="1453"/>
                  </a:lnTo>
                  <a:cubicBezTo>
                    <a:pt x="11668" y="1060"/>
                    <a:pt x="11359" y="739"/>
                    <a:pt x="10954" y="739"/>
                  </a:cubicBezTo>
                  <a:lnTo>
                    <a:pt x="10585" y="739"/>
                  </a:lnTo>
                  <a:lnTo>
                    <a:pt x="10585" y="358"/>
                  </a:lnTo>
                  <a:cubicBezTo>
                    <a:pt x="10585" y="167"/>
                    <a:pt x="10418" y="0"/>
                    <a:pt x="10228" y="0"/>
                  </a:cubicBezTo>
                  <a:lnTo>
                    <a:pt x="9859" y="0"/>
                  </a:lnTo>
                  <a:cubicBezTo>
                    <a:pt x="9656" y="0"/>
                    <a:pt x="9490" y="167"/>
                    <a:pt x="9490" y="358"/>
                  </a:cubicBezTo>
                  <a:lnTo>
                    <a:pt x="9490" y="739"/>
                  </a:lnTo>
                  <a:lnTo>
                    <a:pt x="2179" y="739"/>
                  </a:lnTo>
                  <a:lnTo>
                    <a:pt x="2179" y="358"/>
                  </a:lnTo>
                  <a:cubicBezTo>
                    <a:pt x="2179" y="167"/>
                    <a:pt x="2012" y="0"/>
                    <a:pt x="182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3" name="Google Shape;4956;p62">
              <a:extLst>
                <a:ext uri="{FF2B5EF4-FFF2-40B4-BE49-F238E27FC236}">
                  <a16:creationId xmlns:a16="http://schemas.microsoft.com/office/drawing/2014/main" id="{16E486AB-037E-4E62-B0B3-05C08E9C9201}"/>
                </a:ext>
              </a:extLst>
            </p:cNvPr>
            <p:cNvSpPr/>
            <p:nvPr/>
          </p:nvSpPr>
          <p:spPr>
            <a:xfrm>
              <a:off x="7574129" y="3891009"/>
              <a:ext cx="324418" cy="10662"/>
            </a:xfrm>
            <a:custGeom>
              <a:avLst/>
              <a:gdLst/>
              <a:ahLst/>
              <a:cxnLst/>
              <a:rect l="l" t="t" r="r" b="b"/>
              <a:pathLst>
                <a:path w="10193" h="335" extrusionOk="0">
                  <a:moveTo>
                    <a:pt x="155" y="1"/>
                  </a:moveTo>
                  <a:cubicBezTo>
                    <a:pt x="72" y="1"/>
                    <a:pt x="0" y="72"/>
                    <a:pt x="0" y="168"/>
                  </a:cubicBezTo>
                  <a:cubicBezTo>
                    <a:pt x="0" y="251"/>
                    <a:pt x="72" y="334"/>
                    <a:pt x="155" y="334"/>
                  </a:cubicBezTo>
                  <a:lnTo>
                    <a:pt x="10025" y="334"/>
                  </a:lnTo>
                  <a:cubicBezTo>
                    <a:pt x="10121" y="334"/>
                    <a:pt x="10192" y="251"/>
                    <a:pt x="10192" y="168"/>
                  </a:cubicBezTo>
                  <a:cubicBezTo>
                    <a:pt x="10192" y="72"/>
                    <a:pt x="10121" y="1"/>
                    <a:pt x="10025"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4" name="Google Shape;4957;p62">
              <a:extLst>
                <a:ext uri="{FF2B5EF4-FFF2-40B4-BE49-F238E27FC236}">
                  <a16:creationId xmlns:a16="http://schemas.microsoft.com/office/drawing/2014/main" id="{60670B2A-5F2C-4828-8E34-ADCEAD748241}"/>
                </a:ext>
              </a:extLst>
            </p:cNvPr>
            <p:cNvSpPr/>
            <p:nvPr/>
          </p:nvSpPr>
          <p:spPr>
            <a:xfrm>
              <a:off x="7591188" y="3937637"/>
              <a:ext cx="45481" cy="10248"/>
            </a:xfrm>
            <a:custGeom>
              <a:avLst/>
              <a:gdLst/>
              <a:ahLst/>
              <a:cxnLst/>
              <a:rect l="l" t="t" r="r" b="b"/>
              <a:pathLst>
                <a:path w="1429" h="322" extrusionOk="0">
                  <a:moveTo>
                    <a:pt x="155" y="0"/>
                  </a:moveTo>
                  <a:cubicBezTo>
                    <a:pt x="72" y="0"/>
                    <a:pt x="0" y="72"/>
                    <a:pt x="0" y="155"/>
                  </a:cubicBezTo>
                  <a:cubicBezTo>
                    <a:pt x="0" y="250"/>
                    <a:pt x="72" y="322"/>
                    <a:pt x="155" y="322"/>
                  </a:cubicBezTo>
                  <a:lnTo>
                    <a:pt x="1262" y="322"/>
                  </a:lnTo>
                  <a:cubicBezTo>
                    <a:pt x="1346" y="322"/>
                    <a:pt x="1429" y="250"/>
                    <a:pt x="1429" y="155"/>
                  </a:cubicBezTo>
                  <a:cubicBezTo>
                    <a:pt x="1429" y="72"/>
                    <a:pt x="1346"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6" name="Google Shape;4958;p62">
              <a:extLst>
                <a:ext uri="{FF2B5EF4-FFF2-40B4-BE49-F238E27FC236}">
                  <a16:creationId xmlns:a16="http://schemas.microsoft.com/office/drawing/2014/main" id="{F3C2D6B5-2A72-487B-9B18-578BB5A5ACB3}"/>
                </a:ext>
              </a:extLst>
            </p:cNvPr>
            <p:cNvSpPr/>
            <p:nvPr/>
          </p:nvSpPr>
          <p:spPr>
            <a:xfrm>
              <a:off x="7672667" y="3937637"/>
              <a:ext cx="45481" cy="10248"/>
            </a:xfrm>
            <a:custGeom>
              <a:avLst/>
              <a:gdLst/>
              <a:ahLst/>
              <a:cxnLst/>
              <a:rect l="l" t="t" r="r" b="b"/>
              <a:pathLst>
                <a:path w="1429" h="322" extrusionOk="0">
                  <a:moveTo>
                    <a:pt x="155" y="0"/>
                  </a:moveTo>
                  <a:cubicBezTo>
                    <a:pt x="71" y="0"/>
                    <a:pt x="0" y="72"/>
                    <a:pt x="0" y="155"/>
                  </a:cubicBezTo>
                  <a:cubicBezTo>
                    <a:pt x="0" y="250"/>
                    <a:pt x="71" y="322"/>
                    <a:pt x="155" y="322"/>
                  </a:cubicBezTo>
                  <a:lnTo>
                    <a:pt x="1262" y="322"/>
                  </a:lnTo>
                  <a:cubicBezTo>
                    <a:pt x="1345" y="322"/>
                    <a:pt x="1429" y="250"/>
                    <a:pt x="1429" y="155"/>
                  </a:cubicBezTo>
                  <a:cubicBezTo>
                    <a:pt x="1429" y="72"/>
                    <a:pt x="1345"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7" name="Google Shape;4959;p62">
              <a:extLst>
                <a:ext uri="{FF2B5EF4-FFF2-40B4-BE49-F238E27FC236}">
                  <a16:creationId xmlns:a16="http://schemas.microsoft.com/office/drawing/2014/main" id="{C9BE0583-FAC4-45E4-BD02-A0258158D340}"/>
                </a:ext>
              </a:extLst>
            </p:cNvPr>
            <p:cNvSpPr/>
            <p:nvPr/>
          </p:nvSpPr>
          <p:spPr>
            <a:xfrm>
              <a:off x="7835592" y="3937637"/>
              <a:ext cx="45131" cy="10248"/>
            </a:xfrm>
            <a:custGeom>
              <a:avLst/>
              <a:gdLst/>
              <a:ahLst/>
              <a:cxnLst/>
              <a:rect l="l" t="t" r="r" b="b"/>
              <a:pathLst>
                <a:path w="1418" h="322" extrusionOk="0">
                  <a:moveTo>
                    <a:pt x="155" y="0"/>
                  </a:moveTo>
                  <a:cubicBezTo>
                    <a:pt x="72" y="0"/>
                    <a:pt x="1" y="72"/>
                    <a:pt x="1" y="155"/>
                  </a:cubicBezTo>
                  <a:cubicBezTo>
                    <a:pt x="1" y="250"/>
                    <a:pt x="72" y="322"/>
                    <a:pt x="155" y="322"/>
                  </a:cubicBezTo>
                  <a:lnTo>
                    <a:pt x="1263" y="322"/>
                  </a:lnTo>
                  <a:cubicBezTo>
                    <a:pt x="1346" y="322"/>
                    <a:pt x="1418" y="250"/>
                    <a:pt x="1418" y="155"/>
                  </a:cubicBezTo>
                  <a:cubicBezTo>
                    <a:pt x="1418" y="72"/>
                    <a:pt x="1346"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8" name="Google Shape;4960;p62">
              <a:extLst>
                <a:ext uri="{FF2B5EF4-FFF2-40B4-BE49-F238E27FC236}">
                  <a16:creationId xmlns:a16="http://schemas.microsoft.com/office/drawing/2014/main" id="{9211BC9B-113B-49AE-9960-59010C3447A8}"/>
                </a:ext>
              </a:extLst>
            </p:cNvPr>
            <p:cNvSpPr/>
            <p:nvPr/>
          </p:nvSpPr>
          <p:spPr>
            <a:xfrm>
              <a:off x="7591188" y="3984232"/>
              <a:ext cx="45481" cy="10662"/>
            </a:xfrm>
            <a:custGeom>
              <a:avLst/>
              <a:gdLst/>
              <a:ahLst/>
              <a:cxnLst/>
              <a:rect l="l" t="t" r="r" b="b"/>
              <a:pathLst>
                <a:path w="1429" h="335" extrusionOk="0">
                  <a:moveTo>
                    <a:pt x="155" y="1"/>
                  </a:moveTo>
                  <a:cubicBezTo>
                    <a:pt x="72" y="1"/>
                    <a:pt x="0" y="84"/>
                    <a:pt x="0" y="168"/>
                  </a:cubicBezTo>
                  <a:cubicBezTo>
                    <a:pt x="0" y="263"/>
                    <a:pt x="72" y="334"/>
                    <a:pt x="155" y="334"/>
                  </a:cubicBezTo>
                  <a:lnTo>
                    <a:pt x="1262" y="334"/>
                  </a:lnTo>
                  <a:cubicBezTo>
                    <a:pt x="1346" y="334"/>
                    <a:pt x="1429" y="263"/>
                    <a:pt x="1429" y="168"/>
                  </a:cubicBezTo>
                  <a:cubicBezTo>
                    <a:pt x="1429" y="84"/>
                    <a:pt x="1346"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9" name="Google Shape;4961;p62">
              <a:extLst>
                <a:ext uri="{FF2B5EF4-FFF2-40B4-BE49-F238E27FC236}">
                  <a16:creationId xmlns:a16="http://schemas.microsoft.com/office/drawing/2014/main" id="{632ADDEC-4652-4F71-B698-352D66824F10}"/>
                </a:ext>
              </a:extLst>
            </p:cNvPr>
            <p:cNvSpPr/>
            <p:nvPr/>
          </p:nvSpPr>
          <p:spPr>
            <a:xfrm>
              <a:off x="7754113" y="3984232"/>
              <a:ext cx="45513" cy="10662"/>
            </a:xfrm>
            <a:custGeom>
              <a:avLst/>
              <a:gdLst/>
              <a:ahLst/>
              <a:cxnLst/>
              <a:rect l="l" t="t" r="r" b="b"/>
              <a:pathLst>
                <a:path w="1430" h="335" extrusionOk="0">
                  <a:moveTo>
                    <a:pt x="156" y="1"/>
                  </a:moveTo>
                  <a:cubicBezTo>
                    <a:pt x="72" y="1"/>
                    <a:pt x="1" y="84"/>
                    <a:pt x="1" y="168"/>
                  </a:cubicBezTo>
                  <a:cubicBezTo>
                    <a:pt x="1" y="263"/>
                    <a:pt x="72" y="334"/>
                    <a:pt x="156" y="334"/>
                  </a:cubicBezTo>
                  <a:lnTo>
                    <a:pt x="1263" y="334"/>
                  </a:lnTo>
                  <a:cubicBezTo>
                    <a:pt x="1346" y="334"/>
                    <a:pt x="1430" y="263"/>
                    <a:pt x="1430" y="168"/>
                  </a:cubicBezTo>
                  <a:cubicBezTo>
                    <a:pt x="1430"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0" name="Google Shape;4962;p62">
              <a:extLst>
                <a:ext uri="{FF2B5EF4-FFF2-40B4-BE49-F238E27FC236}">
                  <a16:creationId xmlns:a16="http://schemas.microsoft.com/office/drawing/2014/main" id="{6C3ABFA5-8AF0-4EC3-9675-7C1E06D0A224}"/>
                </a:ext>
              </a:extLst>
            </p:cNvPr>
            <p:cNvSpPr/>
            <p:nvPr/>
          </p:nvSpPr>
          <p:spPr>
            <a:xfrm>
              <a:off x="7591188" y="4030859"/>
              <a:ext cx="45481" cy="10248"/>
            </a:xfrm>
            <a:custGeom>
              <a:avLst/>
              <a:gdLst/>
              <a:ahLst/>
              <a:cxnLst/>
              <a:rect l="l" t="t" r="r" b="b"/>
              <a:pathLst>
                <a:path w="1429" h="322" extrusionOk="0">
                  <a:moveTo>
                    <a:pt x="155" y="0"/>
                  </a:moveTo>
                  <a:cubicBezTo>
                    <a:pt x="72" y="0"/>
                    <a:pt x="0" y="72"/>
                    <a:pt x="0" y="167"/>
                  </a:cubicBezTo>
                  <a:cubicBezTo>
                    <a:pt x="0" y="250"/>
                    <a:pt x="72" y="322"/>
                    <a:pt x="155" y="322"/>
                  </a:cubicBezTo>
                  <a:lnTo>
                    <a:pt x="1262" y="322"/>
                  </a:lnTo>
                  <a:cubicBezTo>
                    <a:pt x="1346" y="322"/>
                    <a:pt x="1429" y="250"/>
                    <a:pt x="1429" y="167"/>
                  </a:cubicBezTo>
                  <a:cubicBezTo>
                    <a:pt x="1429" y="72"/>
                    <a:pt x="1346"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2" name="Google Shape;4963;p62">
              <a:extLst>
                <a:ext uri="{FF2B5EF4-FFF2-40B4-BE49-F238E27FC236}">
                  <a16:creationId xmlns:a16="http://schemas.microsoft.com/office/drawing/2014/main" id="{BEC6A5D9-C179-4FA3-AE64-0C5E268DE157}"/>
                </a:ext>
              </a:extLst>
            </p:cNvPr>
            <p:cNvSpPr/>
            <p:nvPr/>
          </p:nvSpPr>
          <p:spPr>
            <a:xfrm>
              <a:off x="7672667" y="4030859"/>
              <a:ext cx="45481" cy="10248"/>
            </a:xfrm>
            <a:custGeom>
              <a:avLst/>
              <a:gdLst/>
              <a:ahLst/>
              <a:cxnLst/>
              <a:rect l="l" t="t" r="r" b="b"/>
              <a:pathLst>
                <a:path w="1429" h="322" extrusionOk="0">
                  <a:moveTo>
                    <a:pt x="155" y="0"/>
                  </a:moveTo>
                  <a:cubicBezTo>
                    <a:pt x="71" y="0"/>
                    <a:pt x="0" y="72"/>
                    <a:pt x="0" y="167"/>
                  </a:cubicBezTo>
                  <a:cubicBezTo>
                    <a:pt x="0" y="250"/>
                    <a:pt x="71" y="322"/>
                    <a:pt x="155" y="322"/>
                  </a:cubicBezTo>
                  <a:lnTo>
                    <a:pt x="1262" y="322"/>
                  </a:lnTo>
                  <a:cubicBezTo>
                    <a:pt x="1345" y="322"/>
                    <a:pt x="1429" y="250"/>
                    <a:pt x="1429" y="167"/>
                  </a:cubicBezTo>
                  <a:cubicBezTo>
                    <a:pt x="1429" y="72"/>
                    <a:pt x="1345"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3" name="Google Shape;4964;p62">
              <a:extLst>
                <a:ext uri="{FF2B5EF4-FFF2-40B4-BE49-F238E27FC236}">
                  <a16:creationId xmlns:a16="http://schemas.microsoft.com/office/drawing/2014/main" id="{50F06245-C5FF-4AFA-9B96-8693D1E54B39}"/>
                </a:ext>
              </a:extLst>
            </p:cNvPr>
            <p:cNvSpPr/>
            <p:nvPr/>
          </p:nvSpPr>
          <p:spPr>
            <a:xfrm>
              <a:off x="7835592" y="4030859"/>
              <a:ext cx="45131" cy="10248"/>
            </a:xfrm>
            <a:custGeom>
              <a:avLst/>
              <a:gdLst/>
              <a:ahLst/>
              <a:cxnLst/>
              <a:rect l="l" t="t" r="r" b="b"/>
              <a:pathLst>
                <a:path w="1418" h="322" extrusionOk="0">
                  <a:moveTo>
                    <a:pt x="155" y="0"/>
                  </a:moveTo>
                  <a:cubicBezTo>
                    <a:pt x="72" y="0"/>
                    <a:pt x="1" y="72"/>
                    <a:pt x="1" y="167"/>
                  </a:cubicBezTo>
                  <a:cubicBezTo>
                    <a:pt x="1" y="250"/>
                    <a:pt x="72" y="322"/>
                    <a:pt x="155" y="322"/>
                  </a:cubicBezTo>
                  <a:lnTo>
                    <a:pt x="1263" y="322"/>
                  </a:lnTo>
                  <a:cubicBezTo>
                    <a:pt x="1346" y="322"/>
                    <a:pt x="1418" y="250"/>
                    <a:pt x="1418" y="167"/>
                  </a:cubicBezTo>
                  <a:cubicBezTo>
                    <a:pt x="1418" y="72"/>
                    <a:pt x="1346"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4" name="Google Shape;4965;p62">
              <a:extLst>
                <a:ext uri="{FF2B5EF4-FFF2-40B4-BE49-F238E27FC236}">
                  <a16:creationId xmlns:a16="http://schemas.microsoft.com/office/drawing/2014/main" id="{12855FAA-E20C-4E63-B343-49CCC6781D73}"/>
                </a:ext>
              </a:extLst>
            </p:cNvPr>
            <p:cNvSpPr/>
            <p:nvPr/>
          </p:nvSpPr>
          <p:spPr>
            <a:xfrm>
              <a:off x="7672667" y="4077073"/>
              <a:ext cx="45481" cy="10662"/>
            </a:xfrm>
            <a:custGeom>
              <a:avLst/>
              <a:gdLst/>
              <a:ahLst/>
              <a:cxnLst/>
              <a:rect l="l" t="t" r="r" b="b"/>
              <a:pathLst>
                <a:path w="1429" h="335" extrusionOk="0">
                  <a:moveTo>
                    <a:pt x="155" y="1"/>
                  </a:moveTo>
                  <a:cubicBezTo>
                    <a:pt x="71" y="1"/>
                    <a:pt x="0" y="84"/>
                    <a:pt x="0" y="168"/>
                  </a:cubicBezTo>
                  <a:cubicBezTo>
                    <a:pt x="0" y="263"/>
                    <a:pt x="71" y="334"/>
                    <a:pt x="155" y="334"/>
                  </a:cubicBezTo>
                  <a:lnTo>
                    <a:pt x="1262" y="334"/>
                  </a:lnTo>
                  <a:cubicBezTo>
                    <a:pt x="1345" y="334"/>
                    <a:pt x="1429" y="263"/>
                    <a:pt x="1429" y="168"/>
                  </a:cubicBezTo>
                  <a:cubicBezTo>
                    <a:pt x="1429" y="84"/>
                    <a:pt x="1345"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5" name="Google Shape;4966;p62">
              <a:extLst>
                <a:ext uri="{FF2B5EF4-FFF2-40B4-BE49-F238E27FC236}">
                  <a16:creationId xmlns:a16="http://schemas.microsoft.com/office/drawing/2014/main" id="{F02999D6-D135-4290-AF73-7317A36F0AC2}"/>
                </a:ext>
              </a:extLst>
            </p:cNvPr>
            <p:cNvSpPr/>
            <p:nvPr/>
          </p:nvSpPr>
          <p:spPr>
            <a:xfrm>
              <a:off x="7754113" y="4077073"/>
              <a:ext cx="45513" cy="10662"/>
            </a:xfrm>
            <a:custGeom>
              <a:avLst/>
              <a:gdLst/>
              <a:ahLst/>
              <a:cxnLst/>
              <a:rect l="l" t="t" r="r" b="b"/>
              <a:pathLst>
                <a:path w="1430" h="335" extrusionOk="0">
                  <a:moveTo>
                    <a:pt x="156" y="1"/>
                  </a:moveTo>
                  <a:cubicBezTo>
                    <a:pt x="72" y="1"/>
                    <a:pt x="1" y="84"/>
                    <a:pt x="1" y="168"/>
                  </a:cubicBezTo>
                  <a:cubicBezTo>
                    <a:pt x="1" y="263"/>
                    <a:pt x="72" y="334"/>
                    <a:pt x="156" y="334"/>
                  </a:cubicBezTo>
                  <a:lnTo>
                    <a:pt x="1263" y="334"/>
                  </a:lnTo>
                  <a:cubicBezTo>
                    <a:pt x="1346" y="334"/>
                    <a:pt x="1430" y="263"/>
                    <a:pt x="1430" y="168"/>
                  </a:cubicBezTo>
                  <a:cubicBezTo>
                    <a:pt x="1430"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6" name="Google Shape;4967;p62">
              <a:extLst>
                <a:ext uri="{FF2B5EF4-FFF2-40B4-BE49-F238E27FC236}">
                  <a16:creationId xmlns:a16="http://schemas.microsoft.com/office/drawing/2014/main" id="{601D1244-2DE6-440F-85F7-C47B68C9942E}"/>
                </a:ext>
              </a:extLst>
            </p:cNvPr>
            <p:cNvSpPr/>
            <p:nvPr/>
          </p:nvSpPr>
          <p:spPr>
            <a:xfrm>
              <a:off x="7835592" y="4077073"/>
              <a:ext cx="45131" cy="10662"/>
            </a:xfrm>
            <a:custGeom>
              <a:avLst/>
              <a:gdLst/>
              <a:ahLst/>
              <a:cxnLst/>
              <a:rect l="l" t="t" r="r" b="b"/>
              <a:pathLst>
                <a:path w="1418" h="335" extrusionOk="0">
                  <a:moveTo>
                    <a:pt x="155" y="1"/>
                  </a:moveTo>
                  <a:cubicBezTo>
                    <a:pt x="72" y="1"/>
                    <a:pt x="1" y="84"/>
                    <a:pt x="1" y="168"/>
                  </a:cubicBezTo>
                  <a:cubicBezTo>
                    <a:pt x="1" y="263"/>
                    <a:pt x="72" y="334"/>
                    <a:pt x="155" y="334"/>
                  </a:cubicBezTo>
                  <a:lnTo>
                    <a:pt x="1263" y="334"/>
                  </a:lnTo>
                  <a:cubicBezTo>
                    <a:pt x="1346" y="334"/>
                    <a:pt x="1418" y="263"/>
                    <a:pt x="1418" y="168"/>
                  </a:cubicBezTo>
                  <a:cubicBezTo>
                    <a:pt x="1418"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7" name="Google Shape;4968;p62">
              <a:extLst>
                <a:ext uri="{FF2B5EF4-FFF2-40B4-BE49-F238E27FC236}">
                  <a16:creationId xmlns:a16="http://schemas.microsoft.com/office/drawing/2014/main" id="{475FBA59-E489-4C97-88AB-70D8336ECDBC}"/>
                </a:ext>
              </a:extLst>
            </p:cNvPr>
            <p:cNvSpPr/>
            <p:nvPr/>
          </p:nvSpPr>
          <p:spPr>
            <a:xfrm>
              <a:off x="7672667" y="3972583"/>
              <a:ext cx="46245" cy="34055"/>
            </a:xfrm>
            <a:custGeom>
              <a:avLst/>
              <a:gdLst/>
              <a:ahLst/>
              <a:cxnLst/>
              <a:rect l="l" t="t" r="r" b="b"/>
              <a:pathLst>
                <a:path w="1453" h="1070" extrusionOk="0">
                  <a:moveTo>
                    <a:pt x="1262" y="1"/>
                  </a:moveTo>
                  <a:cubicBezTo>
                    <a:pt x="1217" y="1"/>
                    <a:pt x="1173" y="16"/>
                    <a:pt x="1143" y="45"/>
                  </a:cubicBezTo>
                  <a:lnTo>
                    <a:pt x="536" y="653"/>
                  </a:lnTo>
                  <a:lnTo>
                    <a:pt x="298" y="415"/>
                  </a:lnTo>
                  <a:cubicBezTo>
                    <a:pt x="268" y="385"/>
                    <a:pt x="223" y="370"/>
                    <a:pt x="179" y="370"/>
                  </a:cubicBezTo>
                  <a:cubicBezTo>
                    <a:pt x="134" y="370"/>
                    <a:pt x="89" y="385"/>
                    <a:pt x="60" y="415"/>
                  </a:cubicBezTo>
                  <a:cubicBezTo>
                    <a:pt x="0" y="474"/>
                    <a:pt x="0" y="593"/>
                    <a:pt x="60" y="653"/>
                  </a:cubicBezTo>
                  <a:lnTo>
                    <a:pt x="429" y="1022"/>
                  </a:lnTo>
                  <a:cubicBezTo>
                    <a:pt x="452" y="1057"/>
                    <a:pt x="500" y="1069"/>
                    <a:pt x="548" y="1069"/>
                  </a:cubicBezTo>
                  <a:cubicBezTo>
                    <a:pt x="595" y="1069"/>
                    <a:pt x="631" y="1057"/>
                    <a:pt x="667" y="1022"/>
                  </a:cubicBezTo>
                  <a:lnTo>
                    <a:pt x="1393" y="295"/>
                  </a:lnTo>
                  <a:cubicBezTo>
                    <a:pt x="1453" y="224"/>
                    <a:pt x="1453" y="117"/>
                    <a:pt x="1381" y="45"/>
                  </a:cubicBezTo>
                  <a:cubicBezTo>
                    <a:pt x="1351" y="16"/>
                    <a:pt x="1307"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8" name="Google Shape;4969;p62">
              <a:extLst>
                <a:ext uri="{FF2B5EF4-FFF2-40B4-BE49-F238E27FC236}">
                  <a16:creationId xmlns:a16="http://schemas.microsoft.com/office/drawing/2014/main" id="{495A3A56-2979-4DEF-9E1C-5447ED5C807E}"/>
                </a:ext>
              </a:extLst>
            </p:cNvPr>
            <p:cNvSpPr/>
            <p:nvPr/>
          </p:nvSpPr>
          <p:spPr>
            <a:xfrm>
              <a:off x="7835592" y="3972583"/>
              <a:ext cx="45895" cy="34055"/>
            </a:xfrm>
            <a:custGeom>
              <a:avLst/>
              <a:gdLst/>
              <a:ahLst/>
              <a:cxnLst/>
              <a:rect l="l" t="t" r="r" b="b"/>
              <a:pathLst>
                <a:path w="1442" h="1070" extrusionOk="0">
                  <a:moveTo>
                    <a:pt x="1263" y="1"/>
                  </a:moveTo>
                  <a:cubicBezTo>
                    <a:pt x="1218" y="1"/>
                    <a:pt x="1173" y="16"/>
                    <a:pt x="1144" y="45"/>
                  </a:cubicBezTo>
                  <a:lnTo>
                    <a:pt x="536" y="653"/>
                  </a:lnTo>
                  <a:lnTo>
                    <a:pt x="298" y="415"/>
                  </a:lnTo>
                  <a:cubicBezTo>
                    <a:pt x="269" y="385"/>
                    <a:pt x="224" y="370"/>
                    <a:pt x="179" y="370"/>
                  </a:cubicBezTo>
                  <a:cubicBezTo>
                    <a:pt x="135" y="370"/>
                    <a:pt x="90" y="385"/>
                    <a:pt x="60" y="415"/>
                  </a:cubicBezTo>
                  <a:cubicBezTo>
                    <a:pt x="1" y="474"/>
                    <a:pt x="1" y="593"/>
                    <a:pt x="60" y="653"/>
                  </a:cubicBezTo>
                  <a:lnTo>
                    <a:pt x="429" y="1022"/>
                  </a:lnTo>
                  <a:cubicBezTo>
                    <a:pt x="453" y="1057"/>
                    <a:pt x="501" y="1069"/>
                    <a:pt x="548" y="1069"/>
                  </a:cubicBezTo>
                  <a:cubicBezTo>
                    <a:pt x="596" y="1069"/>
                    <a:pt x="632" y="1057"/>
                    <a:pt x="667" y="1022"/>
                  </a:cubicBezTo>
                  <a:lnTo>
                    <a:pt x="1394" y="295"/>
                  </a:lnTo>
                  <a:cubicBezTo>
                    <a:pt x="1441" y="224"/>
                    <a:pt x="1441" y="117"/>
                    <a:pt x="1382" y="45"/>
                  </a:cubicBezTo>
                  <a:cubicBezTo>
                    <a:pt x="1352" y="16"/>
                    <a:pt x="1307"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9" name="Google Shape;4970;p62">
              <a:extLst>
                <a:ext uri="{FF2B5EF4-FFF2-40B4-BE49-F238E27FC236}">
                  <a16:creationId xmlns:a16="http://schemas.microsoft.com/office/drawing/2014/main" id="{2D7F0480-AFF8-4956-A03B-6FE9F40447CF}"/>
                </a:ext>
              </a:extLst>
            </p:cNvPr>
            <p:cNvSpPr/>
            <p:nvPr/>
          </p:nvSpPr>
          <p:spPr>
            <a:xfrm>
              <a:off x="7754113" y="4019592"/>
              <a:ext cx="46277" cy="34024"/>
            </a:xfrm>
            <a:custGeom>
              <a:avLst/>
              <a:gdLst/>
              <a:ahLst/>
              <a:cxnLst/>
              <a:rect l="l" t="t" r="r" b="b"/>
              <a:pathLst>
                <a:path w="1454" h="1069" extrusionOk="0">
                  <a:moveTo>
                    <a:pt x="1263" y="0"/>
                  </a:moveTo>
                  <a:cubicBezTo>
                    <a:pt x="1218" y="0"/>
                    <a:pt x="1174" y="15"/>
                    <a:pt x="1144" y="45"/>
                  </a:cubicBezTo>
                  <a:lnTo>
                    <a:pt x="537" y="652"/>
                  </a:lnTo>
                  <a:lnTo>
                    <a:pt x="299" y="414"/>
                  </a:lnTo>
                  <a:cubicBezTo>
                    <a:pt x="269" y="384"/>
                    <a:pt x="224" y="369"/>
                    <a:pt x="179" y="369"/>
                  </a:cubicBezTo>
                  <a:cubicBezTo>
                    <a:pt x="135" y="369"/>
                    <a:pt x="90" y="384"/>
                    <a:pt x="60" y="414"/>
                  </a:cubicBezTo>
                  <a:cubicBezTo>
                    <a:pt x="1" y="473"/>
                    <a:pt x="1" y="593"/>
                    <a:pt x="60" y="652"/>
                  </a:cubicBezTo>
                  <a:lnTo>
                    <a:pt x="429" y="1021"/>
                  </a:lnTo>
                  <a:cubicBezTo>
                    <a:pt x="453" y="1057"/>
                    <a:pt x="501" y="1069"/>
                    <a:pt x="549" y="1069"/>
                  </a:cubicBezTo>
                  <a:cubicBezTo>
                    <a:pt x="596" y="1069"/>
                    <a:pt x="632" y="1057"/>
                    <a:pt x="668" y="1021"/>
                  </a:cubicBezTo>
                  <a:lnTo>
                    <a:pt x="1394" y="295"/>
                  </a:lnTo>
                  <a:cubicBezTo>
                    <a:pt x="1453" y="200"/>
                    <a:pt x="1453" y="104"/>
                    <a:pt x="1382" y="45"/>
                  </a:cubicBezTo>
                  <a:cubicBezTo>
                    <a:pt x="1352" y="15"/>
                    <a:pt x="1308"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0" name="Google Shape;4971;p62">
              <a:extLst>
                <a:ext uri="{FF2B5EF4-FFF2-40B4-BE49-F238E27FC236}">
                  <a16:creationId xmlns:a16="http://schemas.microsoft.com/office/drawing/2014/main" id="{D6B34291-89C5-4F33-85A4-7475811BDB6B}"/>
                </a:ext>
              </a:extLst>
            </p:cNvPr>
            <p:cNvSpPr/>
            <p:nvPr/>
          </p:nvSpPr>
          <p:spPr>
            <a:xfrm>
              <a:off x="7591188" y="4065806"/>
              <a:ext cx="46245" cy="34055"/>
            </a:xfrm>
            <a:custGeom>
              <a:avLst/>
              <a:gdLst/>
              <a:ahLst/>
              <a:cxnLst/>
              <a:rect l="l" t="t" r="r" b="b"/>
              <a:pathLst>
                <a:path w="1453" h="1070" extrusionOk="0">
                  <a:moveTo>
                    <a:pt x="1262" y="1"/>
                  </a:moveTo>
                  <a:cubicBezTo>
                    <a:pt x="1218" y="1"/>
                    <a:pt x="1173" y="16"/>
                    <a:pt x="1143" y="45"/>
                  </a:cubicBezTo>
                  <a:lnTo>
                    <a:pt x="536" y="653"/>
                  </a:lnTo>
                  <a:lnTo>
                    <a:pt x="298" y="414"/>
                  </a:lnTo>
                  <a:cubicBezTo>
                    <a:pt x="268" y="385"/>
                    <a:pt x="223" y="370"/>
                    <a:pt x="179" y="370"/>
                  </a:cubicBezTo>
                  <a:cubicBezTo>
                    <a:pt x="134" y="370"/>
                    <a:pt x="89" y="385"/>
                    <a:pt x="60" y="414"/>
                  </a:cubicBezTo>
                  <a:cubicBezTo>
                    <a:pt x="0" y="474"/>
                    <a:pt x="0" y="593"/>
                    <a:pt x="60" y="653"/>
                  </a:cubicBezTo>
                  <a:lnTo>
                    <a:pt x="429" y="1034"/>
                  </a:lnTo>
                  <a:cubicBezTo>
                    <a:pt x="453" y="1057"/>
                    <a:pt x="500" y="1069"/>
                    <a:pt x="548" y="1069"/>
                  </a:cubicBezTo>
                  <a:cubicBezTo>
                    <a:pt x="595" y="1069"/>
                    <a:pt x="631" y="1057"/>
                    <a:pt x="667" y="1034"/>
                  </a:cubicBezTo>
                  <a:lnTo>
                    <a:pt x="1393" y="295"/>
                  </a:lnTo>
                  <a:cubicBezTo>
                    <a:pt x="1453" y="224"/>
                    <a:pt x="1453" y="105"/>
                    <a:pt x="1381" y="45"/>
                  </a:cubicBezTo>
                  <a:cubicBezTo>
                    <a:pt x="1352" y="16"/>
                    <a:pt x="1307"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1" name="Google Shape;4972;p62">
              <a:extLst>
                <a:ext uri="{FF2B5EF4-FFF2-40B4-BE49-F238E27FC236}">
                  <a16:creationId xmlns:a16="http://schemas.microsoft.com/office/drawing/2014/main" id="{32974CA0-B1D0-4AFE-BEAD-73782B5BF72B}"/>
                </a:ext>
              </a:extLst>
            </p:cNvPr>
            <p:cNvSpPr/>
            <p:nvPr/>
          </p:nvSpPr>
          <p:spPr>
            <a:xfrm>
              <a:off x="7754113" y="3925988"/>
              <a:ext cx="46277" cy="34406"/>
            </a:xfrm>
            <a:custGeom>
              <a:avLst/>
              <a:gdLst/>
              <a:ahLst/>
              <a:cxnLst/>
              <a:rect l="l" t="t" r="r" b="b"/>
              <a:pathLst>
                <a:path w="1454" h="1081" extrusionOk="0">
                  <a:moveTo>
                    <a:pt x="1263" y="0"/>
                  </a:moveTo>
                  <a:cubicBezTo>
                    <a:pt x="1218" y="0"/>
                    <a:pt x="1174" y="15"/>
                    <a:pt x="1144" y="45"/>
                  </a:cubicBezTo>
                  <a:lnTo>
                    <a:pt x="537" y="664"/>
                  </a:lnTo>
                  <a:lnTo>
                    <a:pt x="299" y="426"/>
                  </a:lnTo>
                  <a:cubicBezTo>
                    <a:pt x="269" y="396"/>
                    <a:pt x="224" y="381"/>
                    <a:pt x="179" y="381"/>
                  </a:cubicBezTo>
                  <a:cubicBezTo>
                    <a:pt x="135" y="381"/>
                    <a:pt x="90" y="396"/>
                    <a:pt x="60" y="426"/>
                  </a:cubicBezTo>
                  <a:cubicBezTo>
                    <a:pt x="1" y="486"/>
                    <a:pt x="1" y="605"/>
                    <a:pt x="60" y="664"/>
                  </a:cubicBezTo>
                  <a:lnTo>
                    <a:pt x="429" y="1033"/>
                  </a:lnTo>
                  <a:cubicBezTo>
                    <a:pt x="453" y="1057"/>
                    <a:pt x="501" y="1081"/>
                    <a:pt x="549" y="1081"/>
                  </a:cubicBezTo>
                  <a:cubicBezTo>
                    <a:pt x="596" y="1081"/>
                    <a:pt x="632" y="1057"/>
                    <a:pt x="668" y="1033"/>
                  </a:cubicBezTo>
                  <a:lnTo>
                    <a:pt x="1394" y="307"/>
                  </a:lnTo>
                  <a:cubicBezTo>
                    <a:pt x="1453" y="224"/>
                    <a:pt x="1453" y="128"/>
                    <a:pt x="1382" y="45"/>
                  </a:cubicBezTo>
                  <a:cubicBezTo>
                    <a:pt x="1352" y="15"/>
                    <a:pt x="1308"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grpSp>
      <p:pic>
        <p:nvPicPr>
          <p:cNvPr id="11" name="Picture 10">
            <a:extLst>
              <a:ext uri="{FF2B5EF4-FFF2-40B4-BE49-F238E27FC236}">
                <a16:creationId xmlns:a16="http://schemas.microsoft.com/office/drawing/2014/main" id="{F243709E-16A2-459E-AFE9-EF19FCCEB66A}"/>
              </a:ext>
            </a:extLst>
          </p:cNvPr>
          <p:cNvPicPr>
            <a:picLocks noChangeAspect="1"/>
          </p:cNvPicPr>
          <p:nvPr/>
        </p:nvPicPr>
        <p:blipFill>
          <a:blip r:embed="rId4"/>
          <a:stretch>
            <a:fillRect/>
          </a:stretch>
        </p:blipFill>
        <p:spPr>
          <a:xfrm>
            <a:off x="523473" y="2991264"/>
            <a:ext cx="10346573" cy="1814511"/>
          </a:xfrm>
          <a:prstGeom prst="rect">
            <a:avLst/>
          </a:prstGeom>
        </p:spPr>
      </p:pic>
    </p:spTree>
    <p:extLst>
      <p:ext uri="{BB962C8B-B14F-4D97-AF65-F5344CB8AC3E}">
        <p14:creationId xmlns:p14="http://schemas.microsoft.com/office/powerpoint/2010/main" val="564498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Timeline</a:t>
            </a:r>
          </a:p>
        </p:txBody>
      </p:sp>
      <p:sp>
        <p:nvSpPr>
          <p:cNvPr id="202" name="Google Shape;202;p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p>
            <a:r>
              <a:rPr lang="de-DE" sz="1200" dirty="0">
                <a:solidFill>
                  <a:schemeClr val="dk2"/>
                </a:solidFill>
              </a:rPr>
              <a:t>23/09/2021</a:t>
            </a:r>
            <a:endParaRPr lang="de-DE" dirty="0"/>
          </a:p>
        </p:txBody>
      </p:sp>
      <p:sp>
        <p:nvSpPr>
          <p:cNvPr id="203" name="Google Shape;203;p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dirty="0">
                <a:solidFill>
                  <a:schemeClr val="lt1"/>
                </a:solidFill>
              </a:rPr>
              <a:t>JOINOLOG PAB Meeting</a:t>
            </a:r>
            <a:endParaRPr dirty="0">
              <a:solidFill>
                <a:schemeClr val="lt1"/>
              </a:solidFill>
            </a:endParaRPr>
          </a:p>
        </p:txBody>
      </p:sp>
      <p:sp>
        <p:nvSpPr>
          <p:cNvPr id="204" name="Google Shape;204;p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13</a:t>
            </a:fld>
            <a:endParaRPr/>
          </a:p>
        </p:txBody>
      </p:sp>
      <p:cxnSp>
        <p:nvCxnSpPr>
          <p:cNvPr id="3" name="Straight Connector 2">
            <a:extLst>
              <a:ext uri="{FF2B5EF4-FFF2-40B4-BE49-F238E27FC236}">
                <a16:creationId xmlns:a16="http://schemas.microsoft.com/office/drawing/2014/main" id="{D31565A9-816E-4ADF-899A-4E4D21F6AF5D}"/>
              </a:ext>
            </a:extLst>
          </p:cNvPr>
          <p:cNvCxnSpPr/>
          <p:nvPr/>
        </p:nvCxnSpPr>
        <p:spPr>
          <a:xfrm>
            <a:off x="1236372" y="1737360"/>
            <a:ext cx="9401577" cy="0"/>
          </a:xfrm>
          <a:prstGeom prst="line">
            <a:avLst/>
          </a:prstGeom>
        </p:spPr>
        <p:style>
          <a:lnRef idx="1">
            <a:schemeClr val="dk1"/>
          </a:lnRef>
          <a:fillRef idx="0">
            <a:schemeClr val="dk1"/>
          </a:fillRef>
          <a:effectRef idx="0">
            <a:schemeClr val="dk1"/>
          </a:effectRef>
          <a:fontRef idx="minor">
            <a:schemeClr val="tx1"/>
          </a:fontRef>
        </p:style>
      </p:cxnSp>
      <p:pic>
        <p:nvPicPr>
          <p:cNvPr id="35" name="Picture 34">
            <a:extLst>
              <a:ext uri="{FF2B5EF4-FFF2-40B4-BE49-F238E27FC236}">
                <a16:creationId xmlns:a16="http://schemas.microsoft.com/office/drawing/2014/main" id="{C9EEA4E3-D602-441C-93FB-F0FA0A163CA4}"/>
              </a:ext>
            </a:extLst>
          </p:cNvPr>
          <p:cNvPicPr>
            <a:picLocks noChangeAspect="1"/>
          </p:cNvPicPr>
          <p:nvPr/>
        </p:nvPicPr>
        <p:blipFill>
          <a:blip r:embed="rId3"/>
          <a:stretch>
            <a:fillRect/>
          </a:stretch>
        </p:blipFill>
        <p:spPr>
          <a:xfrm>
            <a:off x="0" y="0"/>
            <a:ext cx="1056559" cy="812738"/>
          </a:xfrm>
          <a:prstGeom prst="rect">
            <a:avLst/>
          </a:prstGeom>
          <a:solidFill>
            <a:srgbClr val="D16138"/>
          </a:solidFill>
        </p:spPr>
      </p:pic>
      <p:sp>
        <p:nvSpPr>
          <p:cNvPr id="22" name="TextBox 21">
            <a:extLst>
              <a:ext uri="{FF2B5EF4-FFF2-40B4-BE49-F238E27FC236}">
                <a16:creationId xmlns:a16="http://schemas.microsoft.com/office/drawing/2014/main" id="{F90BE299-23D8-4872-8E85-71B53E382C66}"/>
              </a:ext>
            </a:extLst>
          </p:cNvPr>
          <p:cNvSpPr txBox="1"/>
          <p:nvPr/>
        </p:nvSpPr>
        <p:spPr>
          <a:xfrm>
            <a:off x="974502" y="1850052"/>
            <a:ext cx="8167401" cy="369332"/>
          </a:xfrm>
          <a:prstGeom prst="rect">
            <a:avLst/>
          </a:prstGeom>
          <a:noFill/>
        </p:spPr>
        <p:txBody>
          <a:bodyPr wrap="square">
            <a:spAutoFit/>
          </a:bodyPr>
          <a:lstStyle/>
          <a:p>
            <a:r>
              <a:rPr lang="en-US" sz="1800" b="0" i="1" u="none" strike="noStrike" dirty="0">
                <a:solidFill>
                  <a:srgbClr val="3F3F3F"/>
                </a:solidFill>
                <a:effectLst/>
                <a:latin typeface="Arial" panose="020B0604020202020204" pitchFamily="34" charset="0"/>
              </a:rPr>
              <a:t>Work packages for 2023:</a:t>
            </a:r>
            <a:endParaRPr lang="en-US" dirty="0"/>
          </a:p>
        </p:txBody>
      </p:sp>
      <p:grpSp>
        <p:nvGrpSpPr>
          <p:cNvPr id="31" name="Google Shape;4954;p62">
            <a:extLst>
              <a:ext uri="{FF2B5EF4-FFF2-40B4-BE49-F238E27FC236}">
                <a16:creationId xmlns:a16="http://schemas.microsoft.com/office/drawing/2014/main" id="{2ACAF7CC-C8B8-4003-BDD6-2C3EABAE333B}"/>
              </a:ext>
            </a:extLst>
          </p:cNvPr>
          <p:cNvGrpSpPr/>
          <p:nvPr/>
        </p:nvGrpSpPr>
        <p:grpSpPr>
          <a:xfrm>
            <a:off x="3383853" y="1285442"/>
            <a:ext cx="371395" cy="301279"/>
            <a:chOff x="7550258" y="3832670"/>
            <a:chExt cx="371395" cy="301279"/>
          </a:xfrm>
          <a:solidFill>
            <a:srgbClr val="D16138"/>
          </a:solidFill>
        </p:grpSpPr>
        <p:sp>
          <p:nvSpPr>
            <p:cNvPr id="32" name="Google Shape;4955;p62">
              <a:extLst>
                <a:ext uri="{FF2B5EF4-FFF2-40B4-BE49-F238E27FC236}">
                  <a16:creationId xmlns:a16="http://schemas.microsoft.com/office/drawing/2014/main" id="{7E2171EC-759A-476C-A654-B43BA048C7F4}"/>
                </a:ext>
              </a:extLst>
            </p:cNvPr>
            <p:cNvSpPr/>
            <p:nvPr/>
          </p:nvSpPr>
          <p:spPr>
            <a:xfrm>
              <a:off x="7550258" y="3832670"/>
              <a:ext cx="371395" cy="301279"/>
            </a:xfrm>
            <a:custGeom>
              <a:avLst/>
              <a:gdLst/>
              <a:ahLst/>
              <a:cxnLst/>
              <a:rect l="l" t="t" r="r" b="b"/>
              <a:pathLst>
                <a:path w="11669" h="9466" extrusionOk="0">
                  <a:moveTo>
                    <a:pt x="1822" y="346"/>
                  </a:moveTo>
                  <a:cubicBezTo>
                    <a:pt x="1822" y="346"/>
                    <a:pt x="1834" y="346"/>
                    <a:pt x="1834" y="358"/>
                  </a:cubicBezTo>
                  <a:lnTo>
                    <a:pt x="1834" y="1096"/>
                  </a:lnTo>
                  <a:cubicBezTo>
                    <a:pt x="1834" y="1096"/>
                    <a:pt x="1834" y="1108"/>
                    <a:pt x="1822" y="1108"/>
                  </a:cubicBezTo>
                  <a:lnTo>
                    <a:pt x="1441" y="1108"/>
                  </a:lnTo>
                  <a:cubicBezTo>
                    <a:pt x="1441" y="1108"/>
                    <a:pt x="1429" y="1108"/>
                    <a:pt x="1429" y="1096"/>
                  </a:cubicBezTo>
                  <a:lnTo>
                    <a:pt x="1429" y="358"/>
                  </a:lnTo>
                  <a:lnTo>
                    <a:pt x="1441" y="358"/>
                  </a:lnTo>
                  <a:lnTo>
                    <a:pt x="1822" y="346"/>
                  </a:lnTo>
                  <a:close/>
                  <a:moveTo>
                    <a:pt x="10228" y="346"/>
                  </a:moveTo>
                  <a:cubicBezTo>
                    <a:pt x="10228" y="346"/>
                    <a:pt x="10240" y="346"/>
                    <a:pt x="10240" y="358"/>
                  </a:cubicBezTo>
                  <a:lnTo>
                    <a:pt x="10240" y="1096"/>
                  </a:lnTo>
                  <a:cubicBezTo>
                    <a:pt x="10240" y="1096"/>
                    <a:pt x="10240" y="1108"/>
                    <a:pt x="10228" y="1108"/>
                  </a:cubicBezTo>
                  <a:lnTo>
                    <a:pt x="9859" y="1108"/>
                  </a:lnTo>
                  <a:cubicBezTo>
                    <a:pt x="9859" y="1108"/>
                    <a:pt x="9835" y="1108"/>
                    <a:pt x="9835" y="1096"/>
                  </a:cubicBezTo>
                  <a:lnTo>
                    <a:pt x="9835" y="358"/>
                  </a:lnTo>
                  <a:lnTo>
                    <a:pt x="9859" y="358"/>
                  </a:lnTo>
                  <a:lnTo>
                    <a:pt x="10228" y="346"/>
                  </a:lnTo>
                  <a:close/>
                  <a:moveTo>
                    <a:pt x="10966" y="1096"/>
                  </a:moveTo>
                  <a:cubicBezTo>
                    <a:pt x="11180" y="1096"/>
                    <a:pt x="11347" y="1251"/>
                    <a:pt x="11347" y="1465"/>
                  </a:cubicBezTo>
                  <a:lnTo>
                    <a:pt x="11347" y="8775"/>
                  </a:lnTo>
                  <a:cubicBezTo>
                    <a:pt x="11323" y="8978"/>
                    <a:pt x="11168" y="9144"/>
                    <a:pt x="10954" y="9144"/>
                  </a:cubicBezTo>
                  <a:lnTo>
                    <a:pt x="715" y="9144"/>
                  </a:lnTo>
                  <a:cubicBezTo>
                    <a:pt x="512" y="9144"/>
                    <a:pt x="346" y="8978"/>
                    <a:pt x="346" y="8775"/>
                  </a:cubicBezTo>
                  <a:lnTo>
                    <a:pt x="346" y="1465"/>
                  </a:lnTo>
                  <a:cubicBezTo>
                    <a:pt x="346" y="1251"/>
                    <a:pt x="512" y="1096"/>
                    <a:pt x="715" y="1096"/>
                  </a:cubicBezTo>
                  <a:lnTo>
                    <a:pt x="1084" y="1096"/>
                  </a:lnTo>
                  <a:lnTo>
                    <a:pt x="1084" y="1108"/>
                  </a:lnTo>
                  <a:cubicBezTo>
                    <a:pt x="1084" y="1298"/>
                    <a:pt x="1250" y="1465"/>
                    <a:pt x="1441" y="1465"/>
                  </a:cubicBezTo>
                  <a:lnTo>
                    <a:pt x="1822" y="1465"/>
                  </a:lnTo>
                  <a:cubicBezTo>
                    <a:pt x="2012" y="1465"/>
                    <a:pt x="2179" y="1298"/>
                    <a:pt x="2179" y="1108"/>
                  </a:cubicBezTo>
                  <a:lnTo>
                    <a:pt x="2179" y="1096"/>
                  </a:lnTo>
                  <a:lnTo>
                    <a:pt x="9513" y="1096"/>
                  </a:lnTo>
                  <a:lnTo>
                    <a:pt x="9513" y="1108"/>
                  </a:lnTo>
                  <a:cubicBezTo>
                    <a:pt x="9513" y="1298"/>
                    <a:pt x="9680" y="1465"/>
                    <a:pt x="9871" y="1465"/>
                  </a:cubicBezTo>
                  <a:lnTo>
                    <a:pt x="10240" y="1465"/>
                  </a:lnTo>
                  <a:cubicBezTo>
                    <a:pt x="10430" y="1465"/>
                    <a:pt x="10597" y="1298"/>
                    <a:pt x="10597" y="1108"/>
                  </a:cubicBezTo>
                  <a:lnTo>
                    <a:pt x="10597" y="1096"/>
                  </a:lnTo>
                  <a:close/>
                  <a:moveTo>
                    <a:pt x="1441" y="0"/>
                  </a:moveTo>
                  <a:cubicBezTo>
                    <a:pt x="1250" y="0"/>
                    <a:pt x="1084" y="167"/>
                    <a:pt x="1084" y="358"/>
                  </a:cubicBezTo>
                  <a:lnTo>
                    <a:pt x="1084" y="739"/>
                  </a:lnTo>
                  <a:lnTo>
                    <a:pt x="715" y="739"/>
                  </a:lnTo>
                  <a:cubicBezTo>
                    <a:pt x="310" y="739"/>
                    <a:pt x="0" y="1060"/>
                    <a:pt x="0" y="1453"/>
                  </a:cubicBezTo>
                  <a:lnTo>
                    <a:pt x="0" y="8752"/>
                  </a:lnTo>
                  <a:cubicBezTo>
                    <a:pt x="0" y="9156"/>
                    <a:pt x="334" y="9466"/>
                    <a:pt x="715" y="9466"/>
                  </a:cubicBezTo>
                  <a:lnTo>
                    <a:pt x="10954" y="9466"/>
                  </a:lnTo>
                  <a:cubicBezTo>
                    <a:pt x="11359" y="9466"/>
                    <a:pt x="11668" y="9144"/>
                    <a:pt x="11668" y="8752"/>
                  </a:cubicBezTo>
                  <a:lnTo>
                    <a:pt x="11668" y="1453"/>
                  </a:lnTo>
                  <a:cubicBezTo>
                    <a:pt x="11668" y="1060"/>
                    <a:pt x="11359" y="739"/>
                    <a:pt x="10954" y="739"/>
                  </a:cubicBezTo>
                  <a:lnTo>
                    <a:pt x="10585" y="739"/>
                  </a:lnTo>
                  <a:lnTo>
                    <a:pt x="10585" y="358"/>
                  </a:lnTo>
                  <a:cubicBezTo>
                    <a:pt x="10585" y="167"/>
                    <a:pt x="10418" y="0"/>
                    <a:pt x="10228" y="0"/>
                  </a:cubicBezTo>
                  <a:lnTo>
                    <a:pt x="9859" y="0"/>
                  </a:lnTo>
                  <a:cubicBezTo>
                    <a:pt x="9656" y="0"/>
                    <a:pt x="9490" y="167"/>
                    <a:pt x="9490" y="358"/>
                  </a:cubicBezTo>
                  <a:lnTo>
                    <a:pt x="9490" y="739"/>
                  </a:lnTo>
                  <a:lnTo>
                    <a:pt x="2179" y="739"/>
                  </a:lnTo>
                  <a:lnTo>
                    <a:pt x="2179" y="358"/>
                  </a:lnTo>
                  <a:cubicBezTo>
                    <a:pt x="2179" y="167"/>
                    <a:pt x="2012" y="0"/>
                    <a:pt x="182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3" name="Google Shape;4956;p62">
              <a:extLst>
                <a:ext uri="{FF2B5EF4-FFF2-40B4-BE49-F238E27FC236}">
                  <a16:creationId xmlns:a16="http://schemas.microsoft.com/office/drawing/2014/main" id="{16E486AB-037E-4E62-B0B3-05C08E9C9201}"/>
                </a:ext>
              </a:extLst>
            </p:cNvPr>
            <p:cNvSpPr/>
            <p:nvPr/>
          </p:nvSpPr>
          <p:spPr>
            <a:xfrm>
              <a:off x="7574129" y="3891009"/>
              <a:ext cx="324418" cy="10662"/>
            </a:xfrm>
            <a:custGeom>
              <a:avLst/>
              <a:gdLst/>
              <a:ahLst/>
              <a:cxnLst/>
              <a:rect l="l" t="t" r="r" b="b"/>
              <a:pathLst>
                <a:path w="10193" h="335" extrusionOk="0">
                  <a:moveTo>
                    <a:pt x="155" y="1"/>
                  </a:moveTo>
                  <a:cubicBezTo>
                    <a:pt x="72" y="1"/>
                    <a:pt x="0" y="72"/>
                    <a:pt x="0" y="168"/>
                  </a:cubicBezTo>
                  <a:cubicBezTo>
                    <a:pt x="0" y="251"/>
                    <a:pt x="72" y="334"/>
                    <a:pt x="155" y="334"/>
                  </a:cubicBezTo>
                  <a:lnTo>
                    <a:pt x="10025" y="334"/>
                  </a:lnTo>
                  <a:cubicBezTo>
                    <a:pt x="10121" y="334"/>
                    <a:pt x="10192" y="251"/>
                    <a:pt x="10192" y="168"/>
                  </a:cubicBezTo>
                  <a:cubicBezTo>
                    <a:pt x="10192" y="72"/>
                    <a:pt x="10121" y="1"/>
                    <a:pt x="10025"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4" name="Google Shape;4957;p62">
              <a:extLst>
                <a:ext uri="{FF2B5EF4-FFF2-40B4-BE49-F238E27FC236}">
                  <a16:creationId xmlns:a16="http://schemas.microsoft.com/office/drawing/2014/main" id="{60670B2A-5F2C-4828-8E34-ADCEAD748241}"/>
                </a:ext>
              </a:extLst>
            </p:cNvPr>
            <p:cNvSpPr/>
            <p:nvPr/>
          </p:nvSpPr>
          <p:spPr>
            <a:xfrm>
              <a:off x="7591188" y="3937637"/>
              <a:ext cx="45481" cy="10248"/>
            </a:xfrm>
            <a:custGeom>
              <a:avLst/>
              <a:gdLst/>
              <a:ahLst/>
              <a:cxnLst/>
              <a:rect l="l" t="t" r="r" b="b"/>
              <a:pathLst>
                <a:path w="1429" h="322" extrusionOk="0">
                  <a:moveTo>
                    <a:pt x="155" y="0"/>
                  </a:moveTo>
                  <a:cubicBezTo>
                    <a:pt x="72" y="0"/>
                    <a:pt x="0" y="72"/>
                    <a:pt x="0" y="155"/>
                  </a:cubicBezTo>
                  <a:cubicBezTo>
                    <a:pt x="0" y="250"/>
                    <a:pt x="72" y="322"/>
                    <a:pt x="155" y="322"/>
                  </a:cubicBezTo>
                  <a:lnTo>
                    <a:pt x="1262" y="322"/>
                  </a:lnTo>
                  <a:cubicBezTo>
                    <a:pt x="1346" y="322"/>
                    <a:pt x="1429" y="250"/>
                    <a:pt x="1429" y="155"/>
                  </a:cubicBezTo>
                  <a:cubicBezTo>
                    <a:pt x="1429" y="72"/>
                    <a:pt x="1346"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6" name="Google Shape;4958;p62">
              <a:extLst>
                <a:ext uri="{FF2B5EF4-FFF2-40B4-BE49-F238E27FC236}">
                  <a16:creationId xmlns:a16="http://schemas.microsoft.com/office/drawing/2014/main" id="{F3C2D6B5-2A72-487B-9B18-578BB5A5ACB3}"/>
                </a:ext>
              </a:extLst>
            </p:cNvPr>
            <p:cNvSpPr/>
            <p:nvPr/>
          </p:nvSpPr>
          <p:spPr>
            <a:xfrm>
              <a:off x="7672667" y="3937637"/>
              <a:ext cx="45481" cy="10248"/>
            </a:xfrm>
            <a:custGeom>
              <a:avLst/>
              <a:gdLst/>
              <a:ahLst/>
              <a:cxnLst/>
              <a:rect l="l" t="t" r="r" b="b"/>
              <a:pathLst>
                <a:path w="1429" h="322" extrusionOk="0">
                  <a:moveTo>
                    <a:pt x="155" y="0"/>
                  </a:moveTo>
                  <a:cubicBezTo>
                    <a:pt x="71" y="0"/>
                    <a:pt x="0" y="72"/>
                    <a:pt x="0" y="155"/>
                  </a:cubicBezTo>
                  <a:cubicBezTo>
                    <a:pt x="0" y="250"/>
                    <a:pt x="71" y="322"/>
                    <a:pt x="155" y="322"/>
                  </a:cubicBezTo>
                  <a:lnTo>
                    <a:pt x="1262" y="322"/>
                  </a:lnTo>
                  <a:cubicBezTo>
                    <a:pt x="1345" y="322"/>
                    <a:pt x="1429" y="250"/>
                    <a:pt x="1429" y="155"/>
                  </a:cubicBezTo>
                  <a:cubicBezTo>
                    <a:pt x="1429" y="72"/>
                    <a:pt x="1345"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7" name="Google Shape;4959;p62">
              <a:extLst>
                <a:ext uri="{FF2B5EF4-FFF2-40B4-BE49-F238E27FC236}">
                  <a16:creationId xmlns:a16="http://schemas.microsoft.com/office/drawing/2014/main" id="{C9BE0583-FAC4-45E4-BD02-A0258158D340}"/>
                </a:ext>
              </a:extLst>
            </p:cNvPr>
            <p:cNvSpPr/>
            <p:nvPr/>
          </p:nvSpPr>
          <p:spPr>
            <a:xfrm>
              <a:off x="7835592" y="3937637"/>
              <a:ext cx="45131" cy="10248"/>
            </a:xfrm>
            <a:custGeom>
              <a:avLst/>
              <a:gdLst/>
              <a:ahLst/>
              <a:cxnLst/>
              <a:rect l="l" t="t" r="r" b="b"/>
              <a:pathLst>
                <a:path w="1418" h="322" extrusionOk="0">
                  <a:moveTo>
                    <a:pt x="155" y="0"/>
                  </a:moveTo>
                  <a:cubicBezTo>
                    <a:pt x="72" y="0"/>
                    <a:pt x="1" y="72"/>
                    <a:pt x="1" y="155"/>
                  </a:cubicBezTo>
                  <a:cubicBezTo>
                    <a:pt x="1" y="250"/>
                    <a:pt x="72" y="322"/>
                    <a:pt x="155" y="322"/>
                  </a:cubicBezTo>
                  <a:lnTo>
                    <a:pt x="1263" y="322"/>
                  </a:lnTo>
                  <a:cubicBezTo>
                    <a:pt x="1346" y="322"/>
                    <a:pt x="1418" y="250"/>
                    <a:pt x="1418" y="155"/>
                  </a:cubicBezTo>
                  <a:cubicBezTo>
                    <a:pt x="1418" y="72"/>
                    <a:pt x="1346"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8" name="Google Shape;4960;p62">
              <a:extLst>
                <a:ext uri="{FF2B5EF4-FFF2-40B4-BE49-F238E27FC236}">
                  <a16:creationId xmlns:a16="http://schemas.microsoft.com/office/drawing/2014/main" id="{9211BC9B-113B-49AE-9960-59010C3447A8}"/>
                </a:ext>
              </a:extLst>
            </p:cNvPr>
            <p:cNvSpPr/>
            <p:nvPr/>
          </p:nvSpPr>
          <p:spPr>
            <a:xfrm>
              <a:off x="7591188" y="3984232"/>
              <a:ext cx="45481" cy="10662"/>
            </a:xfrm>
            <a:custGeom>
              <a:avLst/>
              <a:gdLst/>
              <a:ahLst/>
              <a:cxnLst/>
              <a:rect l="l" t="t" r="r" b="b"/>
              <a:pathLst>
                <a:path w="1429" h="335" extrusionOk="0">
                  <a:moveTo>
                    <a:pt x="155" y="1"/>
                  </a:moveTo>
                  <a:cubicBezTo>
                    <a:pt x="72" y="1"/>
                    <a:pt x="0" y="84"/>
                    <a:pt x="0" y="168"/>
                  </a:cubicBezTo>
                  <a:cubicBezTo>
                    <a:pt x="0" y="263"/>
                    <a:pt x="72" y="334"/>
                    <a:pt x="155" y="334"/>
                  </a:cubicBezTo>
                  <a:lnTo>
                    <a:pt x="1262" y="334"/>
                  </a:lnTo>
                  <a:cubicBezTo>
                    <a:pt x="1346" y="334"/>
                    <a:pt x="1429" y="263"/>
                    <a:pt x="1429" y="168"/>
                  </a:cubicBezTo>
                  <a:cubicBezTo>
                    <a:pt x="1429" y="84"/>
                    <a:pt x="1346"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9" name="Google Shape;4961;p62">
              <a:extLst>
                <a:ext uri="{FF2B5EF4-FFF2-40B4-BE49-F238E27FC236}">
                  <a16:creationId xmlns:a16="http://schemas.microsoft.com/office/drawing/2014/main" id="{632ADDEC-4652-4F71-B698-352D66824F10}"/>
                </a:ext>
              </a:extLst>
            </p:cNvPr>
            <p:cNvSpPr/>
            <p:nvPr/>
          </p:nvSpPr>
          <p:spPr>
            <a:xfrm>
              <a:off x="7754113" y="3984232"/>
              <a:ext cx="45513" cy="10662"/>
            </a:xfrm>
            <a:custGeom>
              <a:avLst/>
              <a:gdLst/>
              <a:ahLst/>
              <a:cxnLst/>
              <a:rect l="l" t="t" r="r" b="b"/>
              <a:pathLst>
                <a:path w="1430" h="335" extrusionOk="0">
                  <a:moveTo>
                    <a:pt x="156" y="1"/>
                  </a:moveTo>
                  <a:cubicBezTo>
                    <a:pt x="72" y="1"/>
                    <a:pt x="1" y="84"/>
                    <a:pt x="1" y="168"/>
                  </a:cubicBezTo>
                  <a:cubicBezTo>
                    <a:pt x="1" y="263"/>
                    <a:pt x="72" y="334"/>
                    <a:pt x="156" y="334"/>
                  </a:cubicBezTo>
                  <a:lnTo>
                    <a:pt x="1263" y="334"/>
                  </a:lnTo>
                  <a:cubicBezTo>
                    <a:pt x="1346" y="334"/>
                    <a:pt x="1430" y="263"/>
                    <a:pt x="1430" y="168"/>
                  </a:cubicBezTo>
                  <a:cubicBezTo>
                    <a:pt x="1430"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0" name="Google Shape;4962;p62">
              <a:extLst>
                <a:ext uri="{FF2B5EF4-FFF2-40B4-BE49-F238E27FC236}">
                  <a16:creationId xmlns:a16="http://schemas.microsoft.com/office/drawing/2014/main" id="{6C3ABFA5-8AF0-4EC3-9675-7C1E06D0A224}"/>
                </a:ext>
              </a:extLst>
            </p:cNvPr>
            <p:cNvSpPr/>
            <p:nvPr/>
          </p:nvSpPr>
          <p:spPr>
            <a:xfrm>
              <a:off x="7591188" y="4030859"/>
              <a:ext cx="45481" cy="10248"/>
            </a:xfrm>
            <a:custGeom>
              <a:avLst/>
              <a:gdLst/>
              <a:ahLst/>
              <a:cxnLst/>
              <a:rect l="l" t="t" r="r" b="b"/>
              <a:pathLst>
                <a:path w="1429" h="322" extrusionOk="0">
                  <a:moveTo>
                    <a:pt x="155" y="0"/>
                  </a:moveTo>
                  <a:cubicBezTo>
                    <a:pt x="72" y="0"/>
                    <a:pt x="0" y="72"/>
                    <a:pt x="0" y="167"/>
                  </a:cubicBezTo>
                  <a:cubicBezTo>
                    <a:pt x="0" y="250"/>
                    <a:pt x="72" y="322"/>
                    <a:pt x="155" y="322"/>
                  </a:cubicBezTo>
                  <a:lnTo>
                    <a:pt x="1262" y="322"/>
                  </a:lnTo>
                  <a:cubicBezTo>
                    <a:pt x="1346" y="322"/>
                    <a:pt x="1429" y="250"/>
                    <a:pt x="1429" y="167"/>
                  </a:cubicBezTo>
                  <a:cubicBezTo>
                    <a:pt x="1429" y="72"/>
                    <a:pt x="1346"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2" name="Google Shape;4963;p62">
              <a:extLst>
                <a:ext uri="{FF2B5EF4-FFF2-40B4-BE49-F238E27FC236}">
                  <a16:creationId xmlns:a16="http://schemas.microsoft.com/office/drawing/2014/main" id="{BEC6A5D9-C179-4FA3-AE64-0C5E268DE157}"/>
                </a:ext>
              </a:extLst>
            </p:cNvPr>
            <p:cNvSpPr/>
            <p:nvPr/>
          </p:nvSpPr>
          <p:spPr>
            <a:xfrm>
              <a:off x="7672667" y="4030859"/>
              <a:ext cx="45481" cy="10248"/>
            </a:xfrm>
            <a:custGeom>
              <a:avLst/>
              <a:gdLst/>
              <a:ahLst/>
              <a:cxnLst/>
              <a:rect l="l" t="t" r="r" b="b"/>
              <a:pathLst>
                <a:path w="1429" h="322" extrusionOk="0">
                  <a:moveTo>
                    <a:pt x="155" y="0"/>
                  </a:moveTo>
                  <a:cubicBezTo>
                    <a:pt x="71" y="0"/>
                    <a:pt x="0" y="72"/>
                    <a:pt x="0" y="167"/>
                  </a:cubicBezTo>
                  <a:cubicBezTo>
                    <a:pt x="0" y="250"/>
                    <a:pt x="71" y="322"/>
                    <a:pt x="155" y="322"/>
                  </a:cubicBezTo>
                  <a:lnTo>
                    <a:pt x="1262" y="322"/>
                  </a:lnTo>
                  <a:cubicBezTo>
                    <a:pt x="1345" y="322"/>
                    <a:pt x="1429" y="250"/>
                    <a:pt x="1429" y="167"/>
                  </a:cubicBezTo>
                  <a:cubicBezTo>
                    <a:pt x="1429" y="72"/>
                    <a:pt x="1345"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3" name="Google Shape;4964;p62">
              <a:extLst>
                <a:ext uri="{FF2B5EF4-FFF2-40B4-BE49-F238E27FC236}">
                  <a16:creationId xmlns:a16="http://schemas.microsoft.com/office/drawing/2014/main" id="{50F06245-C5FF-4AFA-9B96-8693D1E54B39}"/>
                </a:ext>
              </a:extLst>
            </p:cNvPr>
            <p:cNvSpPr/>
            <p:nvPr/>
          </p:nvSpPr>
          <p:spPr>
            <a:xfrm>
              <a:off x="7835592" y="4030859"/>
              <a:ext cx="45131" cy="10248"/>
            </a:xfrm>
            <a:custGeom>
              <a:avLst/>
              <a:gdLst/>
              <a:ahLst/>
              <a:cxnLst/>
              <a:rect l="l" t="t" r="r" b="b"/>
              <a:pathLst>
                <a:path w="1418" h="322" extrusionOk="0">
                  <a:moveTo>
                    <a:pt x="155" y="0"/>
                  </a:moveTo>
                  <a:cubicBezTo>
                    <a:pt x="72" y="0"/>
                    <a:pt x="1" y="72"/>
                    <a:pt x="1" y="167"/>
                  </a:cubicBezTo>
                  <a:cubicBezTo>
                    <a:pt x="1" y="250"/>
                    <a:pt x="72" y="322"/>
                    <a:pt x="155" y="322"/>
                  </a:cubicBezTo>
                  <a:lnTo>
                    <a:pt x="1263" y="322"/>
                  </a:lnTo>
                  <a:cubicBezTo>
                    <a:pt x="1346" y="322"/>
                    <a:pt x="1418" y="250"/>
                    <a:pt x="1418" y="167"/>
                  </a:cubicBezTo>
                  <a:cubicBezTo>
                    <a:pt x="1418" y="72"/>
                    <a:pt x="1346"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4" name="Google Shape;4965;p62">
              <a:extLst>
                <a:ext uri="{FF2B5EF4-FFF2-40B4-BE49-F238E27FC236}">
                  <a16:creationId xmlns:a16="http://schemas.microsoft.com/office/drawing/2014/main" id="{12855FAA-E20C-4E63-B343-49CCC6781D73}"/>
                </a:ext>
              </a:extLst>
            </p:cNvPr>
            <p:cNvSpPr/>
            <p:nvPr/>
          </p:nvSpPr>
          <p:spPr>
            <a:xfrm>
              <a:off x="7672667" y="4077073"/>
              <a:ext cx="45481" cy="10662"/>
            </a:xfrm>
            <a:custGeom>
              <a:avLst/>
              <a:gdLst/>
              <a:ahLst/>
              <a:cxnLst/>
              <a:rect l="l" t="t" r="r" b="b"/>
              <a:pathLst>
                <a:path w="1429" h="335" extrusionOk="0">
                  <a:moveTo>
                    <a:pt x="155" y="1"/>
                  </a:moveTo>
                  <a:cubicBezTo>
                    <a:pt x="71" y="1"/>
                    <a:pt x="0" y="84"/>
                    <a:pt x="0" y="168"/>
                  </a:cubicBezTo>
                  <a:cubicBezTo>
                    <a:pt x="0" y="263"/>
                    <a:pt x="71" y="334"/>
                    <a:pt x="155" y="334"/>
                  </a:cubicBezTo>
                  <a:lnTo>
                    <a:pt x="1262" y="334"/>
                  </a:lnTo>
                  <a:cubicBezTo>
                    <a:pt x="1345" y="334"/>
                    <a:pt x="1429" y="263"/>
                    <a:pt x="1429" y="168"/>
                  </a:cubicBezTo>
                  <a:cubicBezTo>
                    <a:pt x="1429" y="84"/>
                    <a:pt x="1345"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5" name="Google Shape;4966;p62">
              <a:extLst>
                <a:ext uri="{FF2B5EF4-FFF2-40B4-BE49-F238E27FC236}">
                  <a16:creationId xmlns:a16="http://schemas.microsoft.com/office/drawing/2014/main" id="{F02999D6-D135-4290-AF73-7317A36F0AC2}"/>
                </a:ext>
              </a:extLst>
            </p:cNvPr>
            <p:cNvSpPr/>
            <p:nvPr/>
          </p:nvSpPr>
          <p:spPr>
            <a:xfrm>
              <a:off x="7754113" y="4077073"/>
              <a:ext cx="45513" cy="10662"/>
            </a:xfrm>
            <a:custGeom>
              <a:avLst/>
              <a:gdLst/>
              <a:ahLst/>
              <a:cxnLst/>
              <a:rect l="l" t="t" r="r" b="b"/>
              <a:pathLst>
                <a:path w="1430" h="335" extrusionOk="0">
                  <a:moveTo>
                    <a:pt x="156" y="1"/>
                  </a:moveTo>
                  <a:cubicBezTo>
                    <a:pt x="72" y="1"/>
                    <a:pt x="1" y="84"/>
                    <a:pt x="1" y="168"/>
                  </a:cubicBezTo>
                  <a:cubicBezTo>
                    <a:pt x="1" y="263"/>
                    <a:pt x="72" y="334"/>
                    <a:pt x="156" y="334"/>
                  </a:cubicBezTo>
                  <a:lnTo>
                    <a:pt x="1263" y="334"/>
                  </a:lnTo>
                  <a:cubicBezTo>
                    <a:pt x="1346" y="334"/>
                    <a:pt x="1430" y="263"/>
                    <a:pt x="1430" y="168"/>
                  </a:cubicBezTo>
                  <a:cubicBezTo>
                    <a:pt x="1430"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6" name="Google Shape;4967;p62">
              <a:extLst>
                <a:ext uri="{FF2B5EF4-FFF2-40B4-BE49-F238E27FC236}">
                  <a16:creationId xmlns:a16="http://schemas.microsoft.com/office/drawing/2014/main" id="{601D1244-2DE6-440F-85F7-C47B68C9942E}"/>
                </a:ext>
              </a:extLst>
            </p:cNvPr>
            <p:cNvSpPr/>
            <p:nvPr/>
          </p:nvSpPr>
          <p:spPr>
            <a:xfrm>
              <a:off x="7835592" y="4077073"/>
              <a:ext cx="45131" cy="10662"/>
            </a:xfrm>
            <a:custGeom>
              <a:avLst/>
              <a:gdLst/>
              <a:ahLst/>
              <a:cxnLst/>
              <a:rect l="l" t="t" r="r" b="b"/>
              <a:pathLst>
                <a:path w="1418" h="335" extrusionOk="0">
                  <a:moveTo>
                    <a:pt x="155" y="1"/>
                  </a:moveTo>
                  <a:cubicBezTo>
                    <a:pt x="72" y="1"/>
                    <a:pt x="1" y="84"/>
                    <a:pt x="1" y="168"/>
                  </a:cubicBezTo>
                  <a:cubicBezTo>
                    <a:pt x="1" y="263"/>
                    <a:pt x="72" y="334"/>
                    <a:pt x="155" y="334"/>
                  </a:cubicBezTo>
                  <a:lnTo>
                    <a:pt x="1263" y="334"/>
                  </a:lnTo>
                  <a:cubicBezTo>
                    <a:pt x="1346" y="334"/>
                    <a:pt x="1418" y="263"/>
                    <a:pt x="1418" y="168"/>
                  </a:cubicBezTo>
                  <a:cubicBezTo>
                    <a:pt x="1418"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7" name="Google Shape;4968;p62">
              <a:extLst>
                <a:ext uri="{FF2B5EF4-FFF2-40B4-BE49-F238E27FC236}">
                  <a16:creationId xmlns:a16="http://schemas.microsoft.com/office/drawing/2014/main" id="{475FBA59-E489-4C97-88AB-70D8336ECDBC}"/>
                </a:ext>
              </a:extLst>
            </p:cNvPr>
            <p:cNvSpPr/>
            <p:nvPr/>
          </p:nvSpPr>
          <p:spPr>
            <a:xfrm>
              <a:off x="7672667" y="3972583"/>
              <a:ext cx="46245" cy="34055"/>
            </a:xfrm>
            <a:custGeom>
              <a:avLst/>
              <a:gdLst/>
              <a:ahLst/>
              <a:cxnLst/>
              <a:rect l="l" t="t" r="r" b="b"/>
              <a:pathLst>
                <a:path w="1453" h="1070" extrusionOk="0">
                  <a:moveTo>
                    <a:pt x="1262" y="1"/>
                  </a:moveTo>
                  <a:cubicBezTo>
                    <a:pt x="1217" y="1"/>
                    <a:pt x="1173" y="16"/>
                    <a:pt x="1143" y="45"/>
                  </a:cubicBezTo>
                  <a:lnTo>
                    <a:pt x="536" y="653"/>
                  </a:lnTo>
                  <a:lnTo>
                    <a:pt x="298" y="415"/>
                  </a:lnTo>
                  <a:cubicBezTo>
                    <a:pt x="268" y="385"/>
                    <a:pt x="223" y="370"/>
                    <a:pt x="179" y="370"/>
                  </a:cubicBezTo>
                  <a:cubicBezTo>
                    <a:pt x="134" y="370"/>
                    <a:pt x="89" y="385"/>
                    <a:pt x="60" y="415"/>
                  </a:cubicBezTo>
                  <a:cubicBezTo>
                    <a:pt x="0" y="474"/>
                    <a:pt x="0" y="593"/>
                    <a:pt x="60" y="653"/>
                  </a:cubicBezTo>
                  <a:lnTo>
                    <a:pt x="429" y="1022"/>
                  </a:lnTo>
                  <a:cubicBezTo>
                    <a:pt x="452" y="1057"/>
                    <a:pt x="500" y="1069"/>
                    <a:pt x="548" y="1069"/>
                  </a:cubicBezTo>
                  <a:cubicBezTo>
                    <a:pt x="595" y="1069"/>
                    <a:pt x="631" y="1057"/>
                    <a:pt x="667" y="1022"/>
                  </a:cubicBezTo>
                  <a:lnTo>
                    <a:pt x="1393" y="295"/>
                  </a:lnTo>
                  <a:cubicBezTo>
                    <a:pt x="1453" y="224"/>
                    <a:pt x="1453" y="117"/>
                    <a:pt x="1381" y="45"/>
                  </a:cubicBezTo>
                  <a:cubicBezTo>
                    <a:pt x="1351" y="16"/>
                    <a:pt x="1307"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8" name="Google Shape;4969;p62">
              <a:extLst>
                <a:ext uri="{FF2B5EF4-FFF2-40B4-BE49-F238E27FC236}">
                  <a16:creationId xmlns:a16="http://schemas.microsoft.com/office/drawing/2014/main" id="{495A3A56-2979-4DEF-9E1C-5447ED5C807E}"/>
                </a:ext>
              </a:extLst>
            </p:cNvPr>
            <p:cNvSpPr/>
            <p:nvPr/>
          </p:nvSpPr>
          <p:spPr>
            <a:xfrm>
              <a:off x="7835592" y="3972583"/>
              <a:ext cx="45895" cy="34055"/>
            </a:xfrm>
            <a:custGeom>
              <a:avLst/>
              <a:gdLst/>
              <a:ahLst/>
              <a:cxnLst/>
              <a:rect l="l" t="t" r="r" b="b"/>
              <a:pathLst>
                <a:path w="1442" h="1070" extrusionOk="0">
                  <a:moveTo>
                    <a:pt x="1263" y="1"/>
                  </a:moveTo>
                  <a:cubicBezTo>
                    <a:pt x="1218" y="1"/>
                    <a:pt x="1173" y="16"/>
                    <a:pt x="1144" y="45"/>
                  </a:cubicBezTo>
                  <a:lnTo>
                    <a:pt x="536" y="653"/>
                  </a:lnTo>
                  <a:lnTo>
                    <a:pt x="298" y="415"/>
                  </a:lnTo>
                  <a:cubicBezTo>
                    <a:pt x="269" y="385"/>
                    <a:pt x="224" y="370"/>
                    <a:pt x="179" y="370"/>
                  </a:cubicBezTo>
                  <a:cubicBezTo>
                    <a:pt x="135" y="370"/>
                    <a:pt x="90" y="385"/>
                    <a:pt x="60" y="415"/>
                  </a:cubicBezTo>
                  <a:cubicBezTo>
                    <a:pt x="1" y="474"/>
                    <a:pt x="1" y="593"/>
                    <a:pt x="60" y="653"/>
                  </a:cubicBezTo>
                  <a:lnTo>
                    <a:pt x="429" y="1022"/>
                  </a:lnTo>
                  <a:cubicBezTo>
                    <a:pt x="453" y="1057"/>
                    <a:pt x="501" y="1069"/>
                    <a:pt x="548" y="1069"/>
                  </a:cubicBezTo>
                  <a:cubicBezTo>
                    <a:pt x="596" y="1069"/>
                    <a:pt x="632" y="1057"/>
                    <a:pt x="667" y="1022"/>
                  </a:cubicBezTo>
                  <a:lnTo>
                    <a:pt x="1394" y="295"/>
                  </a:lnTo>
                  <a:cubicBezTo>
                    <a:pt x="1441" y="224"/>
                    <a:pt x="1441" y="117"/>
                    <a:pt x="1382" y="45"/>
                  </a:cubicBezTo>
                  <a:cubicBezTo>
                    <a:pt x="1352" y="16"/>
                    <a:pt x="1307"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9" name="Google Shape;4970;p62">
              <a:extLst>
                <a:ext uri="{FF2B5EF4-FFF2-40B4-BE49-F238E27FC236}">
                  <a16:creationId xmlns:a16="http://schemas.microsoft.com/office/drawing/2014/main" id="{2D7F0480-AFF8-4956-A03B-6FE9F40447CF}"/>
                </a:ext>
              </a:extLst>
            </p:cNvPr>
            <p:cNvSpPr/>
            <p:nvPr/>
          </p:nvSpPr>
          <p:spPr>
            <a:xfrm>
              <a:off x="7754113" y="4019592"/>
              <a:ext cx="46277" cy="34024"/>
            </a:xfrm>
            <a:custGeom>
              <a:avLst/>
              <a:gdLst/>
              <a:ahLst/>
              <a:cxnLst/>
              <a:rect l="l" t="t" r="r" b="b"/>
              <a:pathLst>
                <a:path w="1454" h="1069" extrusionOk="0">
                  <a:moveTo>
                    <a:pt x="1263" y="0"/>
                  </a:moveTo>
                  <a:cubicBezTo>
                    <a:pt x="1218" y="0"/>
                    <a:pt x="1174" y="15"/>
                    <a:pt x="1144" y="45"/>
                  </a:cubicBezTo>
                  <a:lnTo>
                    <a:pt x="537" y="652"/>
                  </a:lnTo>
                  <a:lnTo>
                    <a:pt x="299" y="414"/>
                  </a:lnTo>
                  <a:cubicBezTo>
                    <a:pt x="269" y="384"/>
                    <a:pt x="224" y="369"/>
                    <a:pt x="179" y="369"/>
                  </a:cubicBezTo>
                  <a:cubicBezTo>
                    <a:pt x="135" y="369"/>
                    <a:pt x="90" y="384"/>
                    <a:pt x="60" y="414"/>
                  </a:cubicBezTo>
                  <a:cubicBezTo>
                    <a:pt x="1" y="473"/>
                    <a:pt x="1" y="593"/>
                    <a:pt x="60" y="652"/>
                  </a:cubicBezTo>
                  <a:lnTo>
                    <a:pt x="429" y="1021"/>
                  </a:lnTo>
                  <a:cubicBezTo>
                    <a:pt x="453" y="1057"/>
                    <a:pt x="501" y="1069"/>
                    <a:pt x="549" y="1069"/>
                  </a:cubicBezTo>
                  <a:cubicBezTo>
                    <a:pt x="596" y="1069"/>
                    <a:pt x="632" y="1057"/>
                    <a:pt x="668" y="1021"/>
                  </a:cubicBezTo>
                  <a:lnTo>
                    <a:pt x="1394" y="295"/>
                  </a:lnTo>
                  <a:cubicBezTo>
                    <a:pt x="1453" y="200"/>
                    <a:pt x="1453" y="104"/>
                    <a:pt x="1382" y="45"/>
                  </a:cubicBezTo>
                  <a:cubicBezTo>
                    <a:pt x="1352" y="15"/>
                    <a:pt x="1308"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0" name="Google Shape;4971;p62">
              <a:extLst>
                <a:ext uri="{FF2B5EF4-FFF2-40B4-BE49-F238E27FC236}">
                  <a16:creationId xmlns:a16="http://schemas.microsoft.com/office/drawing/2014/main" id="{D6B34291-89C5-4F33-85A4-7475811BDB6B}"/>
                </a:ext>
              </a:extLst>
            </p:cNvPr>
            <p:cNvSpPr/>
            <p:nvPr/>
          </p:nvSpPr>
          <p:spPr>
            <a:xfrm>
              <a:off x="7591188" y="4065806"/>
              <a:ext cx="46245" cy="34055"/>
            </a:xfrm>
            <a:custGeom>
              <a:avLst/>
              <a:gdLst/>
              <a:ahLst/>
              <a:cxnLst/>
              <a:rect l="l" t="t" r="r" b="b"/>
              <a:pathLst>
                <a:path w="1453" h="1070" extrusionOk="0">
                  <a:moveTo>
                    <a:pt x="1262" y="1"/>
                  </a:moveTo>
                  <a:cubicBezTo>
                    <a:pt x="1218" y="1"/>
                    <a:pt x="1173" y="16"/>
                    <a:pt x="1143" y="45"/>
                  </a:cubicBezTo>
                  <a:lnTo>
                    <a:pt x="536" y="653"/>
                  </a:lnTo>
                  <a:lnTo>
                    <a:pt x="298" y="414"/>
                  </a:lnTo>
                  <a:cubicBezTo>
                    <a:pt x="268" y="385"/>
                    <a:pt x="223" y="370"/>
                    <a:pt x="179" y="370"/>
                  </a:cubicBezTo>
                  <a:cubicBezTo>
                    <a:pt x="134" y="370"/>
                    <a:pt x="89" y="385"/>
                    <a:pt x="60" y="414"/>
                  </a:cubicBezTo>
                  <a:cubicBezTo>
                    <a:pt x="0" y="474"/>
                    <a:pt x="0" y="593"/>
                    <a:pt x="60" y="653"/>
                  </a:cubicBezTo>
                  <a:lnTo>
                    <a:pt x="429" y="1034"/>
                  </a:lnTo>
                  <a:cubicBezTo>
                    <a:pt x="453" y="1057"/>
                    <a:pt x="500" y="1069"/>
                    <a:pt x="548" y="1069"/>
                  </a:cubicBezTo>
                  <a:cubicBezTo>
                    <a:pt x="595" y="1069"/>
                    <a:pt x="631" y="1057"/>
                    <a:pt x="667" y="1034"/>
                  </a:cubicBezTo>
                  <a:lnTo>
                    <a:pt x="1393" y="295"/>
                  </a:lnTo>
                  <a:cubicBezTo>
                    <a:pt x="1453" y="224"/>
                    <a:pt x="1453" y="105"/>
                    <a:pt x="1381" y="45"/>
                  </a:cubicBezTo>
                  <a:cubicBezTo>
                    <a:pt x="1352" y="16"/>
                    <a:pt x="1307"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1" name="Google Shape;4972;p62">
              <a:extLst>
                <a:ext uri="{FF2B5EF4-FFF2-40B4-BE49-F238E27FC236}">
                  <a16:creationId xmlns:a16="http://schemas.microsoft.com/office/drawing/2014/main" id="{32974CA0-B1D0-4AFE-BEAD-73782B5BF72B}"/>
                </a:ext>
              </a:extLst>
            </p:cNvPr>
            <p:cNvSpPr/>
            <p:nvPr/>
          </p:nvSpPr>
          <p:spPr>
            <a:xfrm>
              <a:off x="7754113" y="3925988"/>
              <a:ext cx="46277" cy="34406"/>
            </a:xfrm>
            <a:custGeom>
              <a:avLst/>
              <a:gdLst/>
              <a:ahLst/>
              <a:cxnLst/>
              <a:rect l="l" t="t" r="r" b="b"/>
              <a:pathLst>
                <a:path w="1454" h="1081" extrusionOk="0">
                  <a:moveTo>
                    <a:pt x="1263" y="0"/>
                  </a:moveTo>
                  <a:cubicBezTo>
                    <a:pt x="1218" y="0"/>
                    <a:pt x="1174" y="15"/>
                    <a:pt x="1144" y="45"/>
                  </a:cubicBezTo>
                  <a:lnTo>
                    <a:pt x="537" y="664"/>
                  </a:lnTo>
                  <a:lnTo>
                    <a:pt x="299" y="426"/>
                  </a:lnTo>
                  <a:cubicBezTo>
                    <a:pt x="269" y="396"/>
                    <a:pt x="224" y="381"/>
                    <a:pt x="179" y="381"/>
                  </a:cubicBezTo>
                  <a:cubicBezTo>
                    <a:pt x="135" y="381"/>
                    <a:pt x="90" y="396"/>
                    <a:pt x="60" y="426"/>
                  </a:cubicBezTo>
                  <a:cubicBezTo>
                    <a:pt x="1" y="486"/>
                    <a:pt x="1" y="605"/>
                    <a:pt x="60" y="664"/>
                  </a:cubicBezTo>
                  <a:lnTo>
                    <a:pt x="429" y="1033"/>
                  </a:lnTo>
                  <a:cubicBezTo>
                    <a:pt x="453" y="1057"/>
                    <a:pt x="501" y="1081"/>
                    <a:pt x="549" y="1081"/>
                  </a:cubicBezTo>
                  <a:cubicBezTo>
                    <a:pt x="596" y="1081"/>
                    <a:pt x="632" y="1057"/>
                    <a:pt x="668" y="1033"/>
                  </a:cubicBezTo>
                  <a:lnTo>
                    <a:pt x="1394" y="307"/>
                  </a:lnTo>
                  <a:cubicBezTo>
                    <a:pt x="1453" y="224"/>
                    <a:pt x="1453" y="128"/>
                    <a:pt x="1382" y="45"/>
                  </a:cubicBezTo>
                  <a:cubicBezTo>
                    <a:pt x="1352" y="15"/>
                    <a:pt x="1308"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grpSp>
      <p:pic>
        <p:nvPicPr>
          <p:cNvPr id="4" name="Picture 3">
            <a:extLst>
              <a:ext uri="{FF2B5EF4-FFF2-40B4-BE49-F238E27FC236}">
                <a16:creationId xmlns:a16="http://schemas.microsoft.com/office/drawing/2014/main" id="{59A4B725-9CD5-44D7-BB4E-23B392EDCBEC}"/>
              </a:ext>
            </a:extLst>
          </p:cNvPr>
          <p:cNvPicPr>
            <a:picLocks noChangeAspect="1"/>
          </p:cNvPicPr>
          <p:nvPr/>
        </p:nvPicPr>
        <p:blipFill>
          <a:blip r:embed="rId4"/>
          <a:stretch>
            <a:fillRect/>
          </a:stretch>
        </p:blipFill>
        <p:spPr>
          <a:xfrm>
            <a:off x="674014" y="3091964"/>
            <a:ext cx="10724948" cy="1643761"/>
          </a:xfrm>
          <a:prstGeom prst="rect">
            <a:avLst/>
          </a:prstGeom>
        </p:spPr>
      </p:pic>
    </p:spTree>
    <p:extLst>
      <p:ext uri="{BB962C8B-B14F-4D97-AF65-F5344CB8AC3E}">
        <p14:creationId xmlns:p14="http://schemas.microsoft.com/office/powerpoint/2010/main" val="1881196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Timeline</a:t>
            </a:r>
          </a:p>
        </p:txBody>
      </p:sp>
      <p:sp>
        <p:nvSpPr>
          <p:cNvPr id="202" name="Google Shape;202;p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p>
            <a:r>
              <a:rPr lang="de-DE" sz="1200" dirty="0">
                <a:solidFill>
                  <a:schemeClr val="dk2"/>
                </a:solidFill>
              </a:rPr>
              <a:t>23/09/2021</a:t>
            </a:r>
            <a:endParaRPr lang="de-DE" dirty="0"/>
          </a:p>
        </p:txBody>
      </p:sp>
      <p:sp>
        <p:nvSpPr>
          <p:cNvPr id="203" name="Google Shape;203;p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dirty="0">
                <a:solidFill>
                  <a:schemeClr val="lt1"/>
                </a:solidFill>
              </a:rPr>
              <a:t>JOINOLOG PAB Meeting</a:t>
            </a:r>
            <a:endParaRPr dirty="0">
              <a:solidFill>
                <a:schemeClr val="lt1"/>
              </a:solidFill>
            </a:endParaRPr>
          </a:p>
        </p:txBody>
      </p:sp>
      <p:sp>
        <p:nvSpPr>
          <p:cNvPr id="204" name="Google Shape;204;p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14</a:t>
            </a:fld>
            <a:endParaRPr/>
          </a:p>
        </p:txBody>
      </p:sp>
      <p:cxnSp>
        <p:nvCxnSpPr>
          <p:cNvPr id="3" name="Straight Connector 2">
            <a:extLst>
              <a:ext uri="{FF2B5EF4-FFF2-40B4-BE49-F238E27FC236}">
                <a16:creationId xmlns:a16="http://schemas.microsoft.com/office/drawing/2014/main" id="{D31565A9-816E-4ADF-899A-4E4D21F6AF5D}"/>
              </a:ext>
            </a:extLst>
          </p:cNvPr>
          <p:cNvCxnSpPr/>
          <p:nvPr/>
        </p:nvCxnSpPr>
        <p:spPr>
          <a:xfrm>
            <a:off x="1236372" y="1737360"/>
            <a:ext cx="9401577" cy="0"/>
          </a:xfrm>
          <a:prstGeom prst="line">
            <a:avLst/>
          </a:prstGeom>
        </p:spPr>
        <p:style>
          <a:lnRef idx="1">
            <a:schemeClr val="dk1"/>
          </a:lnRef>
          <a:fillRef idx="0">
            <a:schemeClr val="dk1"/>
          </a:fillRef>
          <a:effectRef idx="0">
            <a:schemeClr val="dk1"/>
          </a:effectRef>
          <a:fontRef idx="minor">
            <a:schemeClr val="tx1"/>
          </a:fontRef>
        </p:style>
      </p:cxnSp>
      <p:pic>
        <p:nvPicPr>
          <p:cNvPr id="35" name="Picture 34">
            <a:extLst>
              <a:ext uri="{FF2B5EF4-FFF2-40B4-BE49-F238E27FC236}">
                <a16:creationId xmlns:a16="http://schemas.microsoft.com/office/drawing/2014/main" id="{C9EEA4E3-D602-441C-93FB-F0FA0A163CA4}"/>
              </a:ext>
            </a:extLst>
          </p:cNvPr>
          <p:cNvPicPr>
            <a:picLocks noChangeAspect="1"/>
          </p:cNvPicPr>
          <p:nvPr/>
        </p:nvPicPr>
        <p:blipFill>
          <a:blip r:embed="rId3"/>
          <a:stretch>
            <a:fillRect/>
          </a:stretch>
        </p:blipFill>
        <p:spPr>
          <a:xfrm>
            <a:off x="0" y="0"/>
            <a:ext cx="1056559" cy="812738"/>
          </a:xfrm>
          <a:prstGeom prst="rect">
            <a:avLst/>
          </a:prstGeom>
          <a:solidFill>
            <a:srgbClr val="D16138"/>
          </a:solidFill>
        </p:spPr>
      </p:pic>
      <p:sp>
        <p:nvSpPr>
          <p:cNvPr id="22" name="TextBox 21">
            <a:extLst>
              <a:ext uri="{FF2B5EF4-FFF2-40B4-BE49-F238E27FC236}">
                <a16:creationId xmlns:a16="http://schemas.microsoft.com/office/drawing/2014/main" id="{F90BE299-23D8-4872-8E85-71B53E382C66}"/>
              </a:ext>
            </a:extLst>
          </p:cNvPr>
          <p:cNvSpPr txBox="1"/>
          <p:nvPr/>
        </p:nvSpPr>
        <p:spPr>
          <a:xfrm>
            <a:off x="974502" y="1850052"/>
            <a:ext cx="8167401" cy="369332"/>
          </a:xfrm>
          <a:prstGeom prst="rect">
            <a:avLst/>
          </a:prstGeom>
          <a:noFill/>
        </p:spPr>
        <p:txBody>
          <a:bodyPr wrap="square">
            <a:spAutoFit/>
          </a:bodyPr>
          <a:lstStyle/>
          <a:p>
            <a:r>
              <a:rPr lang="en-US" sz="1800" b="0" i="1" u="none" strike="noStrike" dirty="0">
                <a:solidFill>
                  <a:srgbClr val="3F3F3F"/>
                </a:solidFill>
                <a:effectLst/>
                <a:latin typeface="Arial" panose="020B0604020202020204" pitchFamily="34" charset="0"/>
              </a:rPr>
              <a:t>Work package for 2024:</a:t>
            </a:r>
            <a:endParaRPr lang="en-US" dirty="0"/>
          </a:p>
        </p:txBody>
      </p:sp>
      <p:grpSp>
        <p:nvGrpSpPr>
          <p:cNvPr id="31" name="Google Shape;4954;p62">
            <a:extLst>
              <a:ext uri="{FF2B5EF4-FFF2-40B4-BE49-F238E27FC236}">
                <a16:creationId xmlns:a16="http://schemas.microsoft.com/office/drawing/2014/main" id="{2ACAF7CC-C8B8-4003-BDD6-2C3EABAE333B}"/>
              </a:ext>
            </a:extLst>
          </p:cNvPr>
          <p:cNvGrpSpPr/>
          <p:nvPr/>
        </p:nvGrpSpPr>
        <p:grpSpPr>
          <a:xfrm>
            <a:off x="3383853" y="1285442"/>
            <a:ext cx="371395" cy="301279"/>
            <a:chOff x="7550258" y="3832670"/>
            <a:chExt cx="371395" cy="301279"/>
          </a:xfrm>
          <a:solidFill>
            <a:srgbClr val="D16138"/>
          </a:solidFill>
        </p:grpSpPr>
        <p:sp>
          <p:nvSpPr>
            <p:cNvPr id="32" name="Google Shape;4955;p62">
              <a:extLst>
                <a:ext uri="{FF2B5EF4-FFF2-40B4-BE49-F238E27FC236}">
                  <a16:creationId xmlns:a16="http://schemas.microsoft.com/office/drawing/2014/main" id="{7E2171EC-759A-476C-A654-B43BA048C7F4}"/>
                </a:ext>
              </a:extLst>
            </p:cNvPr>
            <p:cNvSpPr/>
            <p:nvPr/>
          </p:nvSpPr>
          <p:spPr>
            <a:xfrm>
              <a:off x="7550258" y="3832670"/>
              <a:ext cx="371395" cy="301279"/>
            </a:xfrm>
            <a:custGeom>
              <a:avLst/>
              <a:gdLst/>
              <a:ahLst/>
              <a:cxnLst/>
              <a:rect l="l" t="t" r="r" b="b"/>
              <a:pathLst>
                <a:path w="11669" h="9466" extrusionOk="0">
                  <a:moveTo>
                    <a:pt x="1822" y="346"/>
                  </a:moveTo>
                  <a:cubicBezTo>
                    <a:pt x="1822" y="346"/>
                    <a:pt x="1834" y="346"/>
                    <a:pt x="1834" y="358"/>
                  </a:cubicBezTo>
                  <a:lnTo>
                    <a:pt x="1834" y="1096"/>
                  </a:lnTo>
                  <a:cubicBezTo>
                    <a:pt x="1834" y="1096"/>
                    <a:pt x="1834" y="1108"/>
                    <a:pt x="1822" y="1108"/>
                  </a:cubicBezTo>
                  <a:lnTo>
                    <a:pt x="1441" y="1108"/>
                  </a:lnTo>
                  <a:cubicBezTo>
                    <a:pt x="1441" y="1108"/>
                    <a:pt x="1429" y="1108"/>
                    <a:pt x="1429" y="1096"/>
                  </a:cubicBezTo>
                  <a:lnTo>
                    <a:pt x="1429" y="358"/>
                  </a:lnTo>
                  <a:lnTo>
                    <a:pt x="1441" y="358"/>
                  </a:lnTo>
                  <a:lnTo>
                    <a:pt x="1822" y="346"/>
                  </a:lnTo>
                  <a:close/>
                  <a:moveTo>
                    <a:pt x="10228" y="346"/>
                  </a:moveTo>
                  <a:cubicBezTo>
                    <a:pt x="10228" y="346"/>
                    <a:pt x="10240" y="346"/>
                    <a:pt x="10240" y="358"/>
                  </a:cubicBezTo>
                  <a:lnTo>
                    <a:pt x="10240" y="1096"/>
                  </a:lnTo>
                  <a:cubicBezTo>
                    <a:pt x="10240" y="1096"/>
                    <a:pt x="10240" y="1108"/>
                    <a:pt x="10228" y="1108"/>
                  </a:cubicBezTo>
                  <a:lnTo>
                    <a:pt x="9859" y="1108"/>
                  </a:lnTo>
                  <a:cubicBezTo>
                    <a:pt x="9859" y="1108"/>
                    <a:pt x="9835" y="1108"/>
                    <a:pt x="9835" y="1096"/>
                  </a:cubicBezTo>
                  <a:lnTo>
                    <a:pt x="9835" y="358"/>
                  </a:lnTo>
                  <a:lnTo>
                    <a:pt x="9859" y="358"/>
                  </a:lnTo>
                  <a:lnTo>
                    <a:pt x="10228" y="346"/>
                  </a:lnTo>
                  <a:close/>
                  <a:moveTo>
                    <a:pt x="10966" y="1096"/>
                  </a:moveTo>
                  <a:cubicBezTo>
                    <a:pt x="11180" y="1096"/>
                    <a:pt x="11347" y="1251"/>
                    <a:pt x="11347" y="1465"/>
                  </a:cubicBezTo>
                  <a:lnTo>
                    <a:pt x="11347" y="8775"/>
                  </a:lnTo>
                  <a:cubicBezTo>
                    <a:pt x="11323" y="8978"/>
                    <a:pt x="11168" y="9144"/>
                    <a:pt x="10954" y="9144"/>
                  </a:cubicBezTo>
                  <a:lnTo>
                    <a:pt x="715" y="9144"/>
                  </a:lnTo>
                  <a:cubicBezTo>
                    <a:pt x="512" y="9144"/>
                    <a:pt x="346" y="8978"/>
                    <a:pt x="346" y="8775"/>
                  </a:cubicBezTo>
                  <a:lnTo>
                    <a:pt x="346" y="1465"/>
                  </a:lnTo>
                  <a:cubicBezTo>
                    <a:pt x="346" y="1251"/>
                    <a:pt x="512" y="1096"/>
                    <a:pt x="715" y="1096"/>
                  </a:cubicBezTo>
                  <a:lnTo>
                    <a:pt x="1084" y="1096"/>
                  </a:lnTo>
                  <a:lnTo>
                    <a:pt x="1084" y="1108"/>
                  </a:lnTo>
                  <a:cubicBezTo>
                    <a:pt x="1084" y="1298"/>
                    <a:pt x="1250" y="1465"/>
                    <a:pt x="1441" y="1465"/>
                  </a:cubicBezTo>
                  <a:lnTo>
                    <a:pt x="1822" y="1465"/>
                  </a:lnTo>
                  <a:cubicBezTo>
                    <a:pt x="2012" y="1465"/>
                    <a:pt x="2179" y="1298"/>
                    <a:pt x="2179" y="1108"/>
                  </a:cubicBezTo>
                  <a:lnTo>
                    <a:pt x="2179" y="1096"/>
                  </a:lnTo>
                  <a:lnTo>
                    <a:pt x="9513" y="1096"/>
                  </a:lnTo>
                  <a:lnTo>
                    <a:pt x="9513" y="1108"/>
                  </a:lnTo>
                  <a:cubicBezTo>
                    <a:pt x="9513" y="1298"/>
                    <a:pt x="9680" y="1465"/>
                    <a:pt x="9871" y="1465"/>
                  </a:cubicBezTo>
                  <a:lnTo>
                    <a:pt x="10240" y="1465"/>
                  </a:lnTo>
                  <a:cubicBezTo>
                    <a:pt x="10430" y="1465"/>
                    <a:pt x="10597" y="1298"/>
                    <a:pt x="10597" y="1108"/>
                  </a:cubicBezTo>
                  <a:lnTo>
                    <a:pt x="10597" y="1096"/>
                  </a:lnTo>
                  <a:close/>
                  <a:moveTo>
                    <a:pt x="1441" y="0"/>
                  </a:moveTo>
                  <a:cubicBezTo>
                    <a:pt x="1250" y="0"/>
                    <a:pt x="1084" y="167"/>
                    <a:pt x="1084" y="358"/>
                  </a:cubicBezTo>
                  <a:lnTo>
                    <a:pt x="1084" y="739"/>
                  </a:lnTo>
                  <a:lnTo>
                    <a:pt x="715" y="739"/>
                  </a:lnTo>
                  <a:cubicBezTo>
                    <a:pt x="310" y="739"/>
                    <a:pt x="0" y="1060"/>
                    <a:pt x="0" y="1453"/>
                  </a:cubicBezTo>
                  <a:lnTo>
                    <a:pt x="0" y="8752"/>
                  </a:lnTo>
                  <a:cubicBezTo>
                    <a:pt x="0" y="9156"/>
                    <a:pt x="334" y="9466"/>
                    <a:pt x="715" y="9466"/>
                  </a:cubicBezTo>
                  <a:lnTo>
                    <a:pt x="10954" y="9466"/>
                  </a:lnTo>
                  <a:cubicBezTo>
                    <a:pt x="11359" y="9466"/>
                    <a:pt x="11668" y="9144"/>
                    <a:pt x="11668" y="8752"/>
                  </a:cubicBezTo>
                  <a:lnTo>
                    <a:pt x="11668" y="1453"/>
                  </a:lnTo>
                  <a:cubicBezTo>
                    <a:pt x="11668" y="1060"/>
                    <a:pt x="11359" y="739"/>
                    <a:pt x="10954" y="739"/>
                  </a:cubicBezTo>
                  <a:lnTo>
                    <a:pt x="10585" y="739"/>
                  </a:lnTo>
                  <a:lnTo>
                    <a:pt x="10585" y="358"/>
                  </a:lnTo>
                  <a:cubicBezTo>
                    <a:pt x="10585" y="167"/>
                    <a:pt x="10418" y="0"/>
                    <a:pt x="10228" y="0"/>
                  </a:cubicBezTo>
                  <a:lnTo>
                    <a:pt x="9859" y="0"/>
                  </a:lnTo>
                  <a:cubicBezTo>
                    <a:pt x="9656" y="0"/>
                    <a:pt x="9490" y="167"/>
                    <a:pt x="9490" y="358"/>
                  </a:cubicBezTo>
                  <a:lnTo>
                    <a:pt x="9490" y="739"/>
                  </a:lnTo>
                  <a:lnTo>
                    <a:pt x="2179" y="739"/>
                  </a:lnTo>
                  <a:lnTo>
                    <a:pt x="2179" y="358"/>
                  </a:lnTo>
                  <a:cubicBezTo>
                    <a:pt x="2179" y="167"/>
                    <a:pt x="2012" y="0"/>
                    <a:pt x="182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3" name="Google Shape;4956;p62">
              <a:extLst>
                <a:ext uri="{FF2B5EF4-FFF2-40B4-BE49-F238E27FC236}">
                  <a16:creationId xmlns:a16="http://schemas.microsoft.com/office/drawing/2014/main" id="{16E486AB-037E-4E62-B0B3-05C08E9C9201}"/>
                </a:ext>
              </a:extLst>
            </p:cNvPr>
            <p:cNvSpPr/>
            <p:nvPr/>
          </p:nvSpPr>
          <p:spPr>
            <a:xfrm>
              <a:off x="7574129" y="3891009"/>
              <a:ext cx="324418" cy="10662"/>
            </a:xfrm>
            <a:custGeom>
              <a:avLst/>
              <a:gdLst/>
              <a:ahLst/>
              <a:cxnLst/>
              <a:rect l="l" t="t" r="r" b="b"/>
              <a:pathLst>
                <a:path w="10193" h="335" extrusionOk="0">
                  <a:moveTo>
                    <a:pt x="155" y="1"/>
                  </a:moveTo>
                  <a:cubicBezTo>
                    <a:pt x="72" y="1"/>
                    <a:pt x="0" y="72"/>
                    <a:pt x="0" y="168"/>
                  </a:cubicBezTo>
                  <a:cubicBezTo>
                    <a:pt x="0" y="251"/>
                    <a:pt x="72" y="334"/>
                    <a:pt x="155" y="334"/>
                  </a:cubicBezTo>
                  <a:lnTo>
                    <a:pt x="10025" y="334"/>
                  </a:lnTo>
                  <a:cubicBezTo>
                    <a:pt x="10121" y="334"/>
                    <a:pt x="10192" y="251"/>
                    <a:pt x="10192" y="168"/>
                  </a:cubicBezTo>
                  <a:cubicBezTo>
                    <a:pt x="10192" y="72"/>
                    <a:pt x="10121" y="1"/>
                    <a:pt x="10025"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4" name="Google Shape;4957;p62">
              <a:extLst>
                <a:ext uri="{FF2B5EF4-FFF2-40B4-BE49-F238E27FC236}">
                  <a16:creationId xmlns:a16="http://schemas.microsoft.com/office/drawing/2014/main" id="{60670B2A-5F2C-4828-8E34-ADCEAD748241}"/>
                </a:ext>
              </a:extLst>
            </p:cNvPr>
            <p:cNvSpPr/>
            <p:nvPr/>
          </p:nvSpPr>
          <p:spPr>
            <a:xfrm>
              <a:off x="7591188" y="3937637"/>
              <a:ext cx="45481" cy="10248"/>
            </a:xfrm>
            <a:custGeom>
              <a:avLst/>
              <a:gdLst/>
              <a:ahLst/>
              <a:cxnLst/>
              <a:rect l="l" t="t" r="r" b="b"/>
              <a:pathLst>
                <a:path w="1429" h="322" extrusionOk="0">
                  <a:moveTo>
                    <a:pt x="155" y="0"/>
                  </a:moveTo>
                  <a:cubicBezTo>
                    <a:pt x="72" y="0"/>
                    <a:pt x="0" y="72"/>
                    <a:pt x="0" y="155"/>
                  </a:cubicBezTo>
                  <a:cubicBezTo>
                    <a:pt x="0" y="250"/>
                    <a:pt x="72" y="322"/>
                    <a:pt x="155" y="322"/>
                  </a:cubicBezTo>
                  <a:lnTo>
                    <a:pt x="1262" y="322"/>
                  </a:lnTo>
                  <a:cubicBezTo>
                    <a:pt x="1346" y="322"/>
                    <a:pt x="1429" y="250"/>
                    <a:pt x="1429" y="155"/>
                  </a:cubicBezTo>
                  <a:cubicBezTo>
                    <a:pt x="1429" y="72"/>
                    <a:pt x="1346"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6" name="Google Shape;4958;p62">
              <a:extLst>
                <a:ext uri="{FF2B5EF4-FFF2-40B4-BE49-F238E27FC236}">
                  <a16:creationId xmlns:a16="http://schemas.microsoft.com/office/drawing/2014/main" id="{F3C2D6B5-2A72-487B-9B18-578BB5A5ACB3}"/>
                </a:ext>
              </a:extLst>
            </p:cNvPr>
            <p:cNvSpPr/>
            <p:nvPr/>
          </p:nvSpPr>
          <p:spPr>
            <a:xfrm>
              <a:off x="7672667" y="3937637"/>
              <a:ext cx="45481" cy="10248"/>
            </a:xfrm>
            <a:custGeom>
              <a:avLst/>
              <a:gdLst/>
              <a:ahLst/>
              <a:cxnLst/>
              <a:rect l="l" t="t" r="r" b="b"/>
              <a:pathLst>
                <a:path w="1429" h="322" extrusionOk="0">
                  <a:moveTo>
                    <a:pt x="155" y="0"/>
                  </a:moveTo>
                  <a:cubicBezTo>
                    <a:pt x="71" y="0"/>
                    <a:pt x="0" y="72"/>
                    <a:pt x="0" y="155"/>
                  </a:cubicBezTo>
                  <a:cubicBezTo>
                    <a:pt x="0" y="250"/>
                    <a:pt x="71" y="322"/>
                    <a:pt x="155" y="322"/>
                  </a:cubicBezTo>
                  <a:lnTo>
                    <a:pt x="1262" y="322"/>
                  </a:lnTo>
                  <a:cubicBezTo>
                    <a:pt x="1345" y="322"/>
                    <a:pt x="1429" y="250"/>
                    <a:pt x="1429" y="155"/>
                  </a:cubicBezTo>
                  <a:cubicBezTo>
                    <a:pt x="1429" y="72"/>
                    <a:pt x="1345"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7" name="Google Shape;4959;p62">
              <a:extLst>
                <a:ext uri="{FF2B5EF4-FFF2-40B4-BE49-F238E27FC236}">
                  <a16:creationId xmlns:a16="http://schemas.microsoft.com/office/drawing/2014/main" id="{C9BE0583-FAC4-45E4-BD02-A0258158D340}"/>
                </a:ext>
              </a:extLst>
            </p:cNvPr>
            <p:cNvSpPr/>
            <p:nvPr/>
          </p:nvSpPr>
          <p:spPr>
            <a:xfrm>
              <a:off x="7835592" y="3937637"/>
              <a:ext cx="45131" cy="10248"/>
            </a:xfrm>
            <a:custGeom>
              <a:avLst/>
              <a:gdLst/>
              <a:ahLst/>
              <a:cxnLst/>
              <a:rect l="l" t="t" r="r" b="b"/>
              <a:pathLst>
                <a:path w="1418" h="322" extrusionOk="0">
                  <a:moveTo>
                    <a:pt x="155" y="0"/>
                  </a:moveTo>
                  <a:cubicBezTo>
                    <a:pt x="72" y="0"/>
                    <a:pt x="1" y="72"/>
                    <a:pt x="1" y="155"/>
                  </a:cubicBezTo>
                  <a:cubicBezTo>
                    <a:pt x="1" y="250"/>
                    <a:pt x="72" y="322"/>
                    <a:pt x="155" y="322"/>
                  </a:cubicBezTo>
                  <a:lnTo>
                    <a:pt x="1263" y="322"/>
                  </a:lnTo>
                  <a:cubicBezTo>
                    <a:pt x="1346" y="322"/>
                    <a:pt x="1418" y="250"/>
                    <a:pt x="1418" y="155"/>
                  </a:cubicBezTo>
                  <a:cubicBezTo>
                    <a:pt x="1418" y="72"/>
                    <a:pt x="1346"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8" name="Google Shape;4960;p62">
              <a:extLst>
                <a:ext uri="{FF2B5EF4-FFF2-40B4-BE49-F238E27FC236}">
                  <a16:creationId xmlns:a16="http://schemas.microsoft.com/office/drawing/2014/main" id="{9211BC9B-113B-49AE-9960-59010C3447A8}"/>
                </a:ext>
              </a:extLst>
            </p:cNvPr>
            <p:cNvSpPr/>
            <p:nvPr/>
          </p:nvSpPr>
          <p:spPr>
            <a:xfrm>
              <a:off x="7591188" y="3984232"/>
              <a:ext cx="45481" cy="10662"/>
            </a:xfrm>
            <a:custGeom>
              <a:avLst/>
              <a:gdLst/>
              <a:ahLst/>
              <a:cxnLst/>
              <a:rect l="l" t="t" r="r" b="b"/>
              <a:pathLst>
                <a:path w="1429" h="335" extrusionOk="0">
                  <a:moveTo>
                    <a:pt x="155" y="1"/>
                  </a:moveTo>
                  <a:cubicBezTo>
                    <a:pt x="72" y="1"/>
                    <a:pt x="0" y="84"/>
                    <a:pt x="0" y="168"/>
                  </a:cubicBezTo>
                  <a:cubicBezTo>
                    <a:pt x="0" y="263"/>
                    <a:pt x="72" y="334"/>
                    <a:pt x="155" y="334"/>
                  </a:cubicBezTo>
                  <a:lnTo>
                    <a:pt x="1262" y="334"/>
                  </a:lnTo>
                  <a:cubicBezTo>
                    <a:pt x="1346" y="334"/>
                    <a:pt x="1429" y="263"/>
                    <a:pt x="1429" y="168"/>
                  </a:cubicBezTo>
                  <a:cubicBezTo>
                    <a:pt x="1429" y="84"/>
                    <a:pt x="1346"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39" name="Google Shape;4961;p62">
              <a:extLst>
                <a:ext uri="{FF2B5EF4-FFF2-40B4-BE49-F238E27FC236}">
                  <a16:creationId xmlns:a16="http://schemas.microsoft.com/office/drawing/2014/main" id="{632ADDEC-4652-4F71-B698-352D66824F10}"/>
                </a:ext>
              </a:extLst>
            </p:cNvPr>
            <p:cNvSpPr/>
            <p:nvPr/>
          </p:nvSpPr>
          <p:spPr>
            <a:xfrm>
              <a:off x="7754113" y="3984232"/>
              <a:ext cx="45513" cy="10662"/>
            </a:xfrm>
            <a:custGeom>
              <a:avLst/>
              <a:gdLst/>
              <a:ahLst/>
              <a:cxnLst/>
              <a:rect l="l" t="t" r="r" b="b"/>
              <a:pathLst>
                <a:path w="1430" h="335" extrusionOk="0">
                  <a:moveTo>
                    <a:pt x="156" y="1"/>
                  </a:moveTo>
                  <a:cubicBezTo>
                    <a:pt x="72" y="1"/>
                    <a:pt x="1" y="84"/>
                    <a:pt x="1" y="168"/>
                  </a:cubicBezTo>
                  <a:cubicBezTo>
                    <a:pt x="1" y="263"/>
                    <a:pt x="72" y="334"/>
                    <a:pt x="156" y="334"/>
                  </a:cubicBezTo>
                  <a:lnTo>
                    <a:pt x="1263" y="334"/>
                  </a:lnTo>
                  <a:cubicBezTo>
                    <a:pt x="1346" y="334"/>
                    <a:pt x="1430" y="263"/>
                    <a:pt x="1430" y="168"/>
                  </a:cubicBezTo>
                  <a:cubicBezTo>
                    <a:pt x="1430"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0" name="Google Shape;4962;p62">
              <a:extLst>
                <a:ext uri="{FF2B5EF4-FFF2-40B4-BE49-F238E27FC236}">
                  <a16:creationId xmlns:a16="http://schemas.microsoft.com/office/drawing/2014/main" id="{6C3ABFA5-8AF0-4EC3-9675-7C1E06D0A224}"/>
                </a:ext>
              </a:extLst>
            </p:cNvPr>
            <p:cNvSpPr/>
            <p:nvPr/>
          </p:nvSpPr>
          <p:spPr>
            <a:xfrm>
              <a:off x="7591188" y="4030859"/>
              <a:ext cx="45481" cy="10248"/>
            </a:xfrm>
            <a:custGeom>
              <a:avLst/>
              <a:gdLst/>
              <a:ahLst/>
              <a:cxnLst/>
              <a:rect l="l" t="t" r="r" b="b"/>
              <a:pathLst>
                <a:path w="1429" h="322" extrusionOk="0">
                  <a:moveTo>
                    <a:pt x="155" y="0"/>
                  </a:moveTo>
                  <a:cubicBezTo>
                    <a:pt x="72" y="0"/>
                    <a:pt x="0" y="72"/>
                    <a:pt x="0" y="167"/>
                  </a:cubicBezTo>
                  <a:cubicBezTo>
                    <a:pt x="0" y="250"/>
                    <a:pt x="72" y="322"/>
                    <a:pt x="155" y="322"/>
                  </a:cubicBezTo>
                  <a:lnTo>
                    <a:pt x="1262" y="322"/>
                  </a:lnTo>
                  <a:cubicBezTo>
                    <a:pt x="1346" y="322"/>
                    <a:pt x="1429" y="250"/>
                    <a:pt x="1429" y="167"/>
                  </a:cubicBezTo>
                  <a:cubicBezTo>
                    <a:pt x="1429" y="72"/>
                    <a:pt x="1346"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2" name="Google Shape;4963;p62">
              <a:extLst>
                <a:ext uri="{FF2B5EF4-FFF2-40B4-BE49-F238E27FC236}">
                  <a16:creationId xmlns:a16="http://schemas.microsoft.com/office/drawing/2014/main" id="{BEC6A5D9-C179-4FA3-AE64-0C5E268DE157}"/>
                </a:ext>
              </a:extLst>
            </p:cNvPr>
            <p:cNvSpPr/>
            <p:nvPr/>
          </p:nvSpPr>
          <p:spPr>
            <a:xfrm>
              <a:off x="7672667" y="4030859"/>
              <a:ext cx="45481" cy="10248"/>
            </a:xfrm>
            <a:custGeom>
              <a:avLst/>
              <a:gdLst/>
              <a:ahLst/>
              <a:cxnLst/>
              <a:rect l="l" t="t" r="r" b="b"/>
              <a:pathLst>
                <a:path w="1429" h="322" extrusionOk="0">
                  <a:moveTo>
                    <a:pt x="155" y="0"/>
                  </a:moveTo>
                  <a:cubicBezTo>
                    <a:pt x="71" y="0"/>
                    <a:pt x="0" y="72"/>
                    <a:pt x="0" y="167"/>
                  </a:cubicBezTo>
                  <a:cubicBezTo>
                    <a:pt x="0" y="250"/>
                    <a:pt x="71" y="322"/>
                    <a:pt x="155" y="322"/>
                  </a:cubicBezTo>
                  <a:lnTo>
                    <a:pt x="1262" y="322"/>
                  </a:lnTo>
                  <a:cubicBezTo>
                    <a:pt x="1345" y="322"/>
                    <a:pt x="1429" y="250"/>
                    <a:pt x="1429" y="167"/>
                  </a:cubicBezTo>
                  <a:cubicBezTo>
                    <a:pt x="1429" y="72"/>
                    <a:pt x="1345"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3" name="Google Shape;4964;p62">
              <a:extLst>
                <a:ext uri="{FF2B5EF4-FFF2-40B4-BE49-F238E27FC236}">
                  <a16:creationId xmlns:a16="http://schemas.microsoft.com/office/drawing/2014/main" id="{50F06245-C5FF-4AFA-9B96-8693D1E54B39}"/>
                </a:ext>
              </a:extLst>
            </p:cNvPr>
            <p:cNvSpPr/>
            <p:nvPr/>
          </p:nvSpPr>
          <p:spPr>
            <a:xfrm>
              <a:off x="7835592" y="4030859"/>
              <a:ext cx="45131" cy="10248"/>
            </a:xfrm>
            <a:custGeom>
              <a:avLst/>
              <a:gdLst/>
              <a:ahLst/>
              <a:cxnLst/>
              <a:rect l="l" t="t" r="r" b="b"/>
              <a:pathLst>
                <a:path w="1418" h="322" extrusionOk="0">
                  <a:moveTo>
                    <a:pt x="155" y="0"/>
                  </a:moveTo>
                  <a:cubicBezTo>
                    <a:pt x="72" y="0"/>
                    <a:pt x="1" y="72"/>
                    <a:pt x="1" y="167"/>
                  </a:cubicBezTo>
                  <a:cubicBezTo>
                    <a:pt x="1" y="250"/>
                    <a:pt x="72" y="322"/>
                    <a:pt x="155" y="322"/>
                  </a:cubicBezTo>
                  <a:lnTo>
                    <a:pt x="1263" y="322"/>
                  </a:lnTo>
                  <a:cubicBezTo>
                    <a:pt x="1346" y="322"/>
                    <a:pt x="1418" y="250"/>
                    <a:pt x="1418" y="167"/>
                  </a:cubicBezTo>
                  <a:cubicBezTo>
                    <a:pt x="1418" y="72"/>
                    <a:pt x="1346"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4" name="Google Shape;4965;p62">
              <a:extLst>
                <a:ext uri="{FF2B5EF4-FFF2-40B4-BE49-F238E27FC236}">
                  <a16:creationId xmlns:a16="http://schemas.microsoft.com/office/drawing/2014/main" id="{12855FAA-E20C-4E63-B343-49CCC6781D73}"/>
                </a:ext>
              </a:extLst>
            </p:cNvPr>
            <p:cNvSpPr/>
            <p:nvPr/>
          </p:nvSpPr>
          <p:spPr>
            <a:xfrm>
              <a:off x="7672667" y="4077073"/>
              <a:ext cx="45481" cy="10662"/>
            </a:xfrm>
            <a:custGeom>
              <a:avLst/>
              <a:gdLst/>
              <a:ahLst/>
              <a:cxnLst/>
              <a:rect l="l" t="t" r="r" b="b"/>
              <a:pathLst>
                <a:path w="1429" h="335" extrusionOk="0">
                  <a:moveTo>
                    <a:pt x="155" y="1"/>
                  </a:moveTo>
                  <a:cubicBezTo>
                    <a:pt x="71" y="1"/>
                    <a:pt x="0" y="84"/>
                    <a:pt x="0" y="168"/>
                  </a:cubicBezTo>
                  <a:cubicBezTo>
                    <a:pt x="0" y="263"/>
                    <a:pt x="71" y="334"/>
                    <a:pt x="155" y="334"/>
                  </a:cubicBezTo>
                  <a:lnTo>
                    <a:pt x="1262" y="334"/>
                  </a:lnTo>
                  <a:cubicBezTo>
                    <a:pt x="1345" y="334"/>
                    <a:pt x="1429" y="263"/>
                    <a:pt x="1429" y="168"/>
                  </a:cubicBezTo>
                  <a:cubicBezTo>
                    <a:pt x="1429" y="84"/>
                    <a:pt x="1345"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5" name="Google Shape;4966;p62">
              <a:extLst>
                <a:ext uri="{FF2B5EF4-FFF2-40B4-BE49-F238E27FC236}">
                  <a16:creationId xmlns:a16="http://schemas.microsoft.com/office/drawing/2014/main" id="{F02999D6-D135-4290-AF73-7317A36F0AC2}"/>
                </a:ext>
              </a:extLst>
            </p:cNvPr>
            <p:cNvSpPr/>
            <p:nvPr/>
          </p:nvSpPr>
          <p:spPr>
            <a:xfrm>
              <a:off x="7754113" y="4077073"/>
              <a:ext cx="45513" cy="10662"/>
            </a:xfrm>
            <a:custGeom>
              <a:avLst/>
              <a:gdLst/>
              <a:ahLst/>
              <a:cxnLst/>
              <a:rect l="l" t="t" r="r" b="b"/>
              <a:pathLst>
                <a:path w="1430" h="335" extrusionOk="0">
                  <a:moveTo>
                    <a:pt x="156" y="1"/>
                  </a:moveTo>
                  <a:cubicBezTo>
                    <a:pt x="72" y="1"/>
                    <a:pt x="1" y="84"/>
                    <a:pt x="1" y="168"/>
                  </a:cubicBezTo>
                  <a:cubicBezTo>
                    <a:pt x="1" y="263"/>
                    <a:pt x="72" y="334"/>
                    <a:pt x="156" y="334"/>
                  </a:cubicBezTo>
                  <a:lnTo>
                    <a:pt x="1263" y="334"/>
                  </a:lnTo>
                  <a:cubicBezTo>
                    <a:pt x="1346" y="334"/>
                    <a:pt x="1430" y="263"/>
                    <a:pt x="1430" y="168"/>
                  </a:cubicBezTo>
                  <a:cubicBezTo>
                    <a:pt x="1430"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6" name="Google Shape;4967;p62">
              <a:extLst>
                <a:ext uri="{FF2B5EF4-FFF2-40B4-BE49-F238E27FC236}">
                  <a16:creationId xmlns:a16="http://schemas.microsoft.com/office/drawing/2014/main" id="{601D1244-2DE6-440F-85F7-C47B68C9942E}"/>
                </a:ext>
              </a:extLst>
            </p:cNvPr>
            <p:cNvSpPr/>
            <p:nvPr/>
          </p:nvSpPr>
          <p:spPr>
            <a:xfrm>
              <a:off x="7835592" y="4077073"/>
              <a:ext cx="45131" cy="10662"/>
            </a:xfrm>
            <a:custGeom>
              <a:avLst/>
              <a:gdLst/>
              <a:ahLst/>
              <a:cxnLst/>
              <a:rect l="l" t="t" r="r" b="b"/>
              <a:pathLst>
                <a:path w="1418" h="335" extrusionOk="0">
                  <a:moveTo>
                    <a:pt x="155" y="1"/>
                  </a:moveTo>
                  <a:cubicBezTo>
                    <a:pt x="72" y="1"/>
                    <a:pt x="1" y="84"/>
                    <a:pt x="1" y="168"/>
                  </a:cubicBezTo>
                  <a:cubicBezTo>
                    <a:pt x="1" y="263"/>
                    <a:pt x="72" y="334"/>
                    <a:pt x="155" y="334"/>
                  </a:cubicBezTo>
                  <a:lnTo>
                    <a:pt x="1263" y="334"/>
                  </a:lnTo>
                  <a:cubicBezTo>
                    <a:pt x="1346" y="334"/>
                    <a:pt x="1418" y="263"/>
                    <a:pt x="1418" y="168"/>
                  </a:cubicBezTo>
                  <a:cubicBezTo>
                    <a:pt x="1418"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7" name="Google Shape;4968;p62">
              <a:extLst>
                <a:ext uri="{FF2B5EF4-FFF2-40B4-BE49-F238E27FC236}">
                  <a16:creationId xmlns:a16="http://schemas.microsoft.com/office/drawing/2014/main" id="{475FBA59-E489-4C97-88AB-70D8336ECDBC}"/>
                </a:ext>
              </a:extLst>
            </p:cNvPr>
            <p:cNvSpPr/>
            <p:nvPr/>
          </p:nvSpPr>
          <p:spPr>
            <a:xfrm>
              <a:off x="7672667" y="3972583"/>
              <a:ext cx="46245" cy="34055"/>
            </a:xfrm>
            <a:custGeom>
              <a:avLst/>
              <a:gdLst/>
              <a:ahLst/>
              <a:cxnLst/>
              <a:rect l="l" t="t" r="r" b="b"/>
              <a:pathLst>
                <a:path w="1453" h="1070" extrusionOk="0">
                  <a:moveTo>
                    <a:pt x="1262" y="1"/>
                  </a:moveTo>
                  <a:cubicBezTo>
                    <a:pt x="1217" y="1"/>
                    <a:pt x="1173" y="16"/>
                    <a:pt x="1143" y="45"/>
                  </a:cubicBezTo>
                  <a:lnTo>
                    <a:pt x="536" y="653"/>
                  </a:lnTo>
                  <a:lnTo>
                    <a:pt x="298" y="415"/>
                  </a:lnTo>
                  <a:cubicBezTo>
                    <a:pt x="268" y="385"/>
                    <a:pt x="223" y="370"/>
                    <a:pt x="179" y="370"/>
                  </a:cubicBezTo>
                  <a:cubicBezTo>
                    <a:pt x="134" y="370"/>
                    <a:pt x="89" y="385"/>
                    <a:pt x="60" y="415"/>
                  </a:cubicBezTo>
                  <a:cubicBezTo>
                    <a:pt x="0" y="474"/>
                    <a:pt x="0" y="593"/>
                    <a:pt x="60" y="653"/>
                  </a:cubicBezTo>
                  <a:lnTo>
                    <a:pt x="429" y="1022"/>
                  </a:lnTo>
                  <a:cubicBezTo>
                    <a:pt x="452" y="1057"/>
                    <a:pt x="500" y="1069"/>
                    <a:pt x="548" y="1069"/>
                  </a:cubicBezTo>
                  <a:cubicBezTo>
                    <a:pt x="595" y="1069"/>
                    <a:pt x="631" y="1057"/>
                    <a:pt x="667" y="1022"/>
                  </a:cubicBezTo>
                  <a:lnTo>
                    <a:pt x="1393" y="295"/>
                  </a:lnTo>
                  <a:cubicBezTo>
                    <a:pt x="1453" y="224"/>
                    <a:pt x="1453" y="117"/>
                    <a:pt x="1381" y="45"/>
                  </a:cubicBezTo>
                  <a:cubicBezTo>
                    <a:pt x="1351" y="16"/>
                    <a:pt x="1307"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8" name="Google Shape;4969;p62">
              <a:extLst>
                <a:ext uri="{FF2B5EF4-FFF2-40B4-BE49-F238E27FC236}">
                  <a16:creationId xmlns:a16="http://schemas.microsoft.com/office/drawing/2014/main" id="{495A3A56-2979-4DEF-9E1C-5447ED5C807E}"/>
                </a:ext>
              </a:extLst>
            </p:cNvPr>
            <p:cNvSpPr/>
            <p:nvPr/>
          </p:nvSpPr>
          <p:spPr>
            <a:xfrm>
              <a:off x="7835592" y="3972583"/>
              <a:ext cx="45895" cy="34055"/>
            </a:xfrm>
            <a:custGeom>
              <a:avLst/>
              <a:gdLst/>
              <a:ahLst/>
              <a:cxnLst/>
              <a:rect l="l" t="t" r="r" b="b"/>
              <a:pathLst>
                <a:path w="1442" h="1070" extrusionOk="0">
                  <a:moveTo>
                    <a:pt x="1263" y="1"/>
                  </a:moveTo>
                  <a:cubicBezTo>
                    <a:pt x="1218" y="1"/>
                    <a:pt x="1173" y="16"/>
                    <a:pt x="1144" y="45"/>
                  </a:cubicBezTo>
                  <a:lnTo>
                    <a:pt x="536" y="653"/>
                  </a:lnTo>
                  <a:lnTo>
                    <a:pt x="298" y="415"/>
                  </a:lnTo>
                  <a:cubicBezTo>
                    <a:pt x="269" y="385"/>
                    <a:pt x="224" y="370"/>
                    <a:pt x="179" y="370"/>
                  </a:cubicBezTo>
                  <a:cubicBezTo>
                    <a:pt x="135" y="370"/>
                    <a:pt x="90" y="385"/>
                    <a:pt x="60" y="415"/>
                  </a:cubicBezTo>
                  <a:cubicBezTo>
                    <a:pt x="1" y="474"/>
                    <a:pt x="1" y="593"/>
                    <a:pt x="60" y="653"/>
                  </a:cubicBezTo>
                  <a:lnTo>
                    <a:pt x="429" y="1022"/>
                  </a:lnTo>
                  <a:cubicBezTo>
                    <a:pt x="453" y="1057"/>
                    <a:pt x="501" y="1069"/>
                    <a:pt x="548" y="1069"/>
                  </a:cubicBezTo>
                  <a:cubicBezTo>
                    <a:pt x="596" y="1069"/>
                    <a:pt x="632" y="1057"/>
                    <a:pt x="667" y="1022"/>
                  </a:cubicBezTo>
                  <a:lnTo>
                    <a:pt x="1394" y="295"/>
                  </a:lnTo>
                  <a:cubicBezTo>
                    <a:pt x="1441" y="224"/>
                    <a:pt x="1441" y="117"/>
                    <a:pt x="1382" y="45"/>
                  </a:cubicBezTo>
                  <a:cubicBezTo>
                    <a:pt x="1352" y="16"/>
                    <a:pt x="1307"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49" name="Google Shape;4970;p62">
              <a:extLst>
                <a:ext uri="{FF2B5EF4-FFF2-40B4-BE49-F238E27FC236}">
                  <a16:creationId xmlns:a16="http://schemas.microsoft.com/office/drawing/2014/main" id="{2D7F0480-AFF8-4956-A03B-6FE9F40447CF}"/>
                </a:ext>
              </a:extLst>
            </p:cNvPr>
            <p:cNvSpPr/>
            <p:nvPr/>
          </p:nvSpPr>
          <p:spPr>
            <a:xfrm>
              <a:off x="7754113" y="4019592"/>
              <a:ext cx="46277" cy="34024"/>
            </a:xfrm>
            <a:custGeom>
              <a:avLst/>
              <a:gdLst/>
              <a:ahLst/>
              <a:cxnLst/>
              <a:rect l="l" t="t" r="r" b="b"/>
              <a:pathLst>
                <a:path w="1454" h="1069" extrusionOk="0">
                  <a:moveTo>
                    <a:pt x="1263" y="0"/>
                  </a:moveTo>
                  <a:cubicBezTo>
                    <a:pt x="1218" y="0"/>
                    <a:pt x="1174" y="15"/>
                    <a:pt x="1144" y="45"/>
                  </a:cubicBezTo>
                  <a:lnTo>
                    <a:pt x="537" y="652"/>
                  </a:lnTo>
                  <a:lnTo>
                    <a:pt x="299" y="414"/>
                  </a:lnTo>
                  <a:cubicBezTo>
                    <a:pt x="269" y="384"/>
                    <a:pt x="224" y="369"/>
                    <a:pt x="179" y="369"/>
                  </a:cubicBezTo>
                  <a:cubicBezTo>
                    <a:pt x="135" y="369"/>
                    <a:pt x="90" y="384"/>
                    <a:pt x="60" y="414"/>
                  </a:cubicBezTo>
                  <a:cubicBezTo>
                    <a:pt x="1" y="473"/>
                    <a:pt x="1" y="593"/>
                    <a:pt x="60" y="652"/>
                  </a:cubicBezTo>
                  <a:lnTo>
                    <a:pt x="429" y="1021"/>
                  </a:lnTo>
                  <a:cubicBezTo>
                    <a:pt x="453" y="1057"/>
                    <a:pt x="501" y="1069"/>
                    <a:pt x="549" y="1069"/>
                  </a:cubicBezTo>
                  <a:cubicBezTo>
                    <a:pt x="596" y="1069"/>
                    <a:pt x="632" y="1057"/>
                    <a:pt x="668" y="1021"/>
                  </a:cubicBezTo>
                  <a:lnTo>
                    <a:pt x="1394" y="295"/>
                  </a:lnTo>
                  <a:cubicBezTo>
                    <a:pt x="1453" y="200"/>
                    <a:pt x="1453" y="104"/>
                    <a:pt x="1382" y="45"/>
                  </a:cubicBezTo>
                  <a:cubicBezTo>
                    <a:pt x="1352" y="15"/>
                    <a:pt x="1308"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0" name="Google Shape;4971;p62">
              <a:extLst>
                <a:ext uri="{FF2B5EF4-FFF2-40B4-BE49-F238E27FC236}">
                  <a16:creationId xmlns:a16="http://schemas.microsoft.com/office/drawing/2014/main" id="{D6B34291-89C5-4F33-85A4-7475811BDB6B}"/>
                </a:ext>
              </a:extLst>
            </p:cNvPr>
            <p:cNvSpPr/>
            <p:nvPr/>
          </p:nvSpPr>
          <p:spPr>
            <a:xfrm>
              <a:off x="7591188" y="4065806"/>
              <a:ext cx="46245" cy="34055"/>
            </a:xfrm>
            <a:custGeom>
              <a:avLst/>
              <a:gdLst/>
              <a:ahLst/>
              <a:cxnLst/>
              <a:rect l="l" t="t" r="r" b="b"/>
              <a:pathLst>
                <a:path w="1453" h="1070" extrusionOk="0">
                  <a:moveTo>
                    <a:pt x="1262" y="1"/>
                  </a:moveTo>
                  <a:cubicBezTo>
                    <a:pt x="1218" y="1"/>
                    <a:pt x="1173" y="16"/>
                    <a:pt x="1143" y="45"/>
                  </a:cubicBezTo>
                  <a:lnTo>
                    <a:pt x="536" y="653"/>
                  </a:lnTo>
                  <a:lnTo>
                    <a:pt x="298" y="414"/>
                  </a:lnTo>
                  <a:cubicBezTo>
                    <a:pt x="268" y="385"/>
                    <a:pt x="223" y="370"/>
                    <a:pt x="179" y="370"/>
                  </a:cubicBezTo>
                  <a:cubicBezTo>
                    <a:pt x="134" y="370"/>
                    <a:pt x="89" y="385"/>
                    <a:pt x="60" y="414"/>
                  </a:cubicBezTo>
                  <a:cubicBezTo>
                    <a:pt x="0" y="474"/>
                    <a:pt x="0" y="593"/>
                    <a:pt x="60" y="653"/>
                  </a:cubicBezTo>
                  <a:lnTo>
                    <a:pt x="429" y="1034"/>
                  </a:lnTo>
                  <a:cubicBezTo>
                    <a:pt x="453" y="1057"/>
                    <a:pt x="500" y="1069"/>
                    <a:pt x="548" y="1069"/>
                  </a:cubicBezTo>
                  <a:cubicBezTo>
                    <a:pt x="595" y="1069"/>
                    <a:pt x="631" y="1057"/>
                    <a:pt x="667" y="1034"/>
                  </a:cubicBezTo>
                  <a:lnTo>
                    <a:pt x="1393" y="295"/>
                  </a:lnTo>
                  <a:cubicBezTo>
                    <a:pt x="1453" y="224"/>
                    <a:pt x="1453" y="105"/>
                    <a:pt x="1381" y="45"/>
                  </a:cubicBezTo>
                  <a:cubicBezTo>
                    <a:pt x="1352" y="16"/>
                    <a:pt x="1307"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1" name="Google Shape;4972;p62">
              <a:extLst>
                <a:ext uri="{FF2B5EF4-FFF2-40B4-BE49-F238E27FC236}">
                  <a16:creationId xmlns:a16="http://schemas.microsoft.com/office/drawing/2014/main" id="{32974CA0-B1D0-4AFE-BEAD-73782B5BF72B}"/>
                </a:ext>
              </a:extLst>
            </p:cNvPr>
            <p:cNvSpPr/>
            <p:nvPr/>
          </p:nvSpPr>
          <p:spPr>
            <a:xfrm>
              <a:off x="7754113" y="3925988"/>
              <a:ext cx="46277" cy="34406"/>
            </a:xfrm>
            <a:custGeom>
              <a:avLst/>
              <a:gdLst/>
              <a:ahLst/>
              <a:cxnLst/>
              <a:rect l="l" t="t" r="r" b="b"/>
              <a:pathLst>
                <a:path w="1454" h="1081" extrusionOk="0">
                  <a:moveTo>
                    <a:pt x="1263" y="0"/>
                  </a:moveTo>
                  <a:cubicBezTo>
                    <a:pt x="1218" y="0"/>
                    <a:pt x="1174" y="15"/>
                    <a:pt x="1144" y="45"/>
                  </a:cubicBezTo>
                  <a:lnTo>
                    <a:pt x="537" y="664"/>
                  </a:lnTo>
                  <a:lnTo>
                    <a:pt x="299" y="426"/>
                  </a:lnTo>
                  <a:cubicBezTo>
                    <a:pt x="269" y="396"/>
                    <a:pt x="224" y="381"/>
                    <a:pt x="179" y="381"/>
                  </a:cubicBezTo>
                  <a:cubicBezTo>
                    <a:pt x="135" y="381"/>
                    <a:pt x="90" y="396"/>
                    <a:pt x="60" y="426"/>
                  </a:cubicBezTo>
                  <a:cubicBezTo>
                    <a:pt x="1" y="486"/>
                    <a:pt x="1" y="605"/>
                    <a:pt x="60" y="664"/>
                  </a:cubicBezTo>
                  <a:lnTo>
                    <a:pt x="429" y="1033"/>
                  </a:lnTo>
                  <a:cubicBezTo>
                    <a:pt x="453" y="1057"/>
                    <a:pt x="501" y="1081"/>
                    <a:pt x="549" y="1081"/>
                  </a:cubicBezTo>
                  <a:cubicBezTo>
                    <a:pt x="596" y="1081"/>
                    <a:pt x="632" y="1057"/>
                    <a:pt x="668" y="1033"/>
                  </a:cubicBezTo>
                  <a:lnTo>
                    <a:pt x="1394" y="307"/>
                  </a:lnTo>
                  <a:cubicBezTo>
                    <a:pt x="1453" y="224"/>
                    <a:pt x="1453" y="128"/>
                    <a:pt x="1382" y="45"/>
                  </a:cubicBezTo>
                  <a:cubicBezTo>
                    <a:pt x="1352" y="15"/>
                    <a:pt x="1308"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grpSp>
      <p:pic>
        <p:nvPicPr>
          <p:cNvPr id="4" name="Picture 3">
            <a:extLst>
              <a:ext uri="{FF2B5EF4-FFF2-40B4-BE49-F238E27FC236}">
                <a16:creationId xmlns:a16="http://schemas.microsoft.com/office/drawing/2014/main" id="{7B58C7F7-83C1-44CE-90F8-D7886ECFE8C8}"/>
              </a:ext>
            </a:extLst>
          </p:cNvPr>
          <p:cNvPicPr>
            <a:picLocks noChangeAspect="1"/>
          </p:cNvPicPr>
          <p:nvPr/>
        </p:nvPicPr>
        <p:blipFill>
          <a:blip r:embed="rId4"/>
          <a:stretch>
            <a:fillRect/>
          </a:stretch>
        </p:blipFill>
        <p:spPr>
          <a:xfrm>
            <a:off x="1130749" y="3279422"/>
            <a:ext cx="5167137" cy="819150"/>
          </a:xfrm>
          <a:prstGeom prst="rect">
            <a:avLst/>
          </a:prstGeom>
        </p:spPr>
      </p:pic>
    </p:spTree>
    <p:extLst>
      <p:ext uri="{BB962C8B-B14F-4D97-AF65-F5344CB8AC3E}">
        <p14:creationId xmlns:p14="http://schemas.microsoft.com/office/powerpoint/2010/main" val="2036661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47"/>
          <p:cNvSpPr/>
          <p:nvPr/>
        </p:nvSpPr>
        <p:spPr>
          <a:xfrm>
            <a:off x="5918745" y="1874718"/>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457" name="Google Shape;457;p47"/>
          <p:cNvSpPr/>
          <p:nvPr/>
        </p:nvSpPr>
        <p:spPr>
          <a:xfrm>
            <a:off x="2315595" y="1874718"/>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58" name="Google Shape;458;p47"/>
          <p:cNvSpPr/>
          <p:nvPr/>
        </p:nvSpPr>
        <p:spPr>
          <a:xfrm>
            <a:off x="4113893" y="4817532"/>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59" name="Google Shape;459;p47"/>
          <p:cNvSpPr/>
          <p:nvPr/>
        </p:nvSpPr>
        <p:spPr>
          <a:xfrm>
            <a:off x="7679012" y="4755461"/>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0" name="Google Shape;460;p47"/>
          <p:cNvSpPr/>
          <p:nvPr/>
        </p:nvSpPr>
        <p:spPr>
          <a:xfrm>
            <a:off x="493973" y="4876800"/>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4" name="Google Shape;464;p47"/>
          <p:cNvSpPr txBox="1"/>
          <p:nvPr/>
        </p:nvSpPr>
        <p:spPr>
          <a:xfrm>
            <a:off x="2726661" y="2106726"/>
            <a:ext cx="2468800" cy="9060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Identification and analysis of funding opportunities </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 achieved: </a:t>
            </a:r>
            <a:br>
              <a:rPr lang="en-US" sz="1200" kern="0" dirty="0">
                <a:solidFill>
                  <a:srgbClr val="434343"/>
                </a:solidFill>
                <a:latin typeface="Catamaran Thin"/>
                <a:ea typeface="Catamaran Thin"/>
                <a:cs typeface="Catamaran Thin"/>
                <a:sym typeface="Catamaran Thin"/>
              </a:rPr>
            </a:br>
            <a:r>
              <a:rPr lang="en-US" sz="1200" kern="0" dirty="0">
                <a:solidFill>
                  <a:srgbClr val="434343"/>
                </a:solidFill>
                <a:latin typeface="Catamaran Thin"/>
                <a:ea typeface="Catamaran Thin"/>
                <a:cs typeface="Catamaran Thin"/>
                <a:sym typeface="Catamaran Thin"/>
              </a:rPr>
              <a:t>Funding Strategy</a:t>
            </a:r>
          </a:p>
        </p:txBody>
      </p:sp>
      <p:grpSp>
        <p:nvGrpSpPr>
          <p:cNvPr id="466" name="Google Shape;466;p47"/>
          <p:cNvGrpSpPr/>
          <p:nvPr/>
        </p:nvGrpSpPr>
        <p:grpSpPr>
          <a:xfrm>
            <a:off x="393139" y="3814122"/>
            <a:ext cx="7441508" cy="331023"/>
            <a:chOff x="1464850" y="417744"/>
            <a:chExt cx="5581131" cy="248267"/>
          </a:xfrm>
        </p:grpSpPr>
        <p:sp>
          <p:nvSpPr>
            <p:cNvPr id="467" name="Google Shape;467;p47"/>
            <p:cNvSpPr/>
            <p:nvPr/>
          </p:nvSpPr>
          <p:spPr>
            <a:xfrm>
              <a:off x="1464850" y="428377"/>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468" name="Google Shape;468;p47"/>
            <p:cNvSpPr/>
            <p:nvPr/>
          </p:nvSpPr>
          <p:spPr>
            <a:xfrm>
              <a:off x="4162252" y="443711"/>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9" name="Google Shape;469;p47"/>
            <p:cNvSpPr/>
            <p:nvPr/>
          </p:nvSpPr>
          <p:spPr>
            <a:xfrm>
              <a:off x="6823681" y="417744"/>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470" name="Google Shape;470;p47"/>
            <p:cNvSpPr/>
            <p:nvPr/>
          </p:nvSpPr>
          <p:spPr>
            <a:xfrm>
              <a:off x="2796690" y="443711"/>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71" name="Google Shape;471;p47"/>
            <p:cNvSpPr/>
            <p:nvPr/>
          </p:nvSpPr>
          <p:spPr>
            <a:xfrm>
              <a:off x="5505585" y="417744"/>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cxnSp>
          <p:nvCxnSpPr>
            <p:cNvPr id="472" name="Google Shape;472;p47"/>
            <p:cNvCxnSpPr/>
            <p:nvPr/>
          </p:nvCxnSpPr>
          <p:spPr>
            <a:xfrm>
              <a:off x="1760743" y="529784"/>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473" name="Google Shape;473;p47"/>
            <p:cNvCxnSpPr/>
            <p:nvPr/>
          </p:nvCxnSpPr>
          <p:spPr>
            <a:xfrm>
              <a:off x="3097786" y="554861"/>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474" name="Google Shape;474;p47"/>
            <p:cNvCxnSpPr/>
            <p:nvPr/>
          </p:nvCxnSpPr>
          <p:spPr>
            <a:xfrm>
              <a:off x="4464230" y="534129"/>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475" name="Google Shape;475;p47"/>
            <p:cNvCxnSpPr/>
            <p:nvPr/>
          </p:nvCxnSpPr>
          <p:spPr>
            <a:xfrm>
              <a:off x="5794119" y="534129"/>
              <a:ext cx="988200" cy="0"/>
            </a:xfrm>
            <a:prstGeom prst="straightConnector1">
              <a:avLst/>
            </a:prstGeom>
            <a:noFill/>
            <a:ln w="19050" cap="flat" cmpd="sng">
              <a:solidFill>
                <a:schemeClr val="dk1"/>
              </a:solidFill>
              <a:prstDash val="solid"/>
              <a:round/>
              <a:headEnd type="none" w="med" len="med"/>
              <a:tailEnd type="none" w="med" len="med"/>
            </a:ln>
          </p:spPr>
        </p:cxnSp>
      </p:grpSp>
      <p:sp>
        <p:nvSpPr>
          <p:cNvPr id="476" name="Google Shape;476;p47"/>
          <p:cNvSpPr txBox="1"/>
          <p:nvPr/>
        </p:nvSpPr>
        <p:spPr>
          <a:xfrm>
            <a:off x="6297152" y="2118410"/>
            <a:ext cx="2468800" cy="9060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Research Workshop</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a:t>
            </a:r>
          </a:p>
          <a:p>
            <a:pPr defTabSz="1219170">
              <a:buClr>
                <a:srgbClr val="000000"/>
              </a:buClr>
            </a:pPr>
            <a:r>
              <a:rPr lang="en-US" sz="1200" kern="0" dirty="0">
                <a:solidFill>
                  <a:srgbClr val="434343"/>
                </a:solidFill>
                <a:latin typeface="Catamaran Thin"/>
                <a:ea typeface="Catamaran Thin"/>
                <a:cs typeface="Catamaran Thin"/>
                <a:sym typeface="Catamaran Thin"/>
              </a:rPr>
              <a:t>Physical workshop in November. </a:t>
            </a:r>
          </a:p>
        </p:txBody>
      </p:sp>
      <p:sp>
        <p:nvSpPr>
          <p:cNvPr id="477" name="Google Shape;477;p47"/>
          <p:cNvSpPr txBox="1"/>
          <p:nvPr/>
        </p:nvSpPr>
        <p:spPr>
          <a:xfrm>
            <a:off x="6297152" y="1810139"/>
            <a:ext cx="1719515" cy="5972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140</a:t>
            </a:r>
          </a:p>
        </p:txBody>
      </p:sp>
      <p:sp>
        <p:nvSpPr>
          <p:cNvPr id="479" name="Google Shape;479;p47"/>
          <p:cNvSpPr txBox="1"/>
          <p:nvPr/>
        </p:nvSpPr>
        <p:spPr>
          <a:xfrm>
            <a:off x="4557657" y="5085600"/>
            <a:ext cx="2468800" cy="8548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Research WP1: Research Centers as Knowledge Hubs</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 achieved:</a:t>
            </a:r>
          </a:p>
          <a:p>
            <a:pPr defTabSz="1219170">
              <a:buClr>
                <a:srgbClr val="000000"/>
              </a:buClr>
            </a:pPr>
            <a:r>
              <a:rPr lang="en-US" sz="1200" kern="0" dirty="0">
                <a:solidFill>
                  <a:srgbClr val="434343"/>
                </a:solidFill>
                <a:latin typeface="Catamaran Thin"/>
                <a:ea typeface="Catamaran Thin"/>
                <a:cs typeface="Catamaran Thin"/>
                <a:sym typeface="Catamaran Thin"/>
              </a:rPr>
              <a:t>Risk Management Report </a:t>
            </a:r>
          </a:p>
        </p:txBody>
      </p:sp>
      <p:sp>
        <p:nvSpPr>
          <p:cNvPr id="480" name="Google Shape;480;p47"/>
          <p:cNvSpPr txBox="1"/>
          <p:nvPr/>
        </p:nvSpPr>
        <p:spPr>
          <a:xfrm>
            <a:off x="4560672" y="4828061"/>
            <a:ext cx="1805711" cy="5636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130</a:t>
            </a:r>
          </a:p>
        </p:txBody>
      </p:sp>
      <p:cxnSp>
        <p:nvCxnSpPr>
          <p:cNvPr id="481" name="Google Shape;481;p47"/>
          <p:cNvCxnSpPr>
            <a:cxnSpLocks/>
            <a:endCxn id="467" idx="2"/>
          </p:cNvCxnSpPr>
          <p:nvPr/>
        </p:nvCxnSpPr>
        <p:spPr>
          <a:xfrm flipV="1">
            <a:off x="503189" y="4124699"/>
            <a:ext cx="38150" cy="2024502"/>
          </a:xfrm>
          <a:prstGeom prst="straightConnector1">
            <a:avLst/>
          </a:prstGeom>
          <a:noFill/>
          <a:ln w="19050" cap="flat" cmpd="sng">
            <a:solidFill>
              <a:schemeClr val="accent1"/>
            </a:solidFill>
            <a:prstDash val="solid"/>
            <a:round/>
            <a:headEnd type="none" w="med" len="med"/>
            <a:tailEnd type="none" w="med" len="med"/>
          </a:ln>
        </p:spPr>
      </p:cxnSp>
      <p:sp>
        <p:nvSpPr>
          <p:cNvPr id="482" name="Google Shape;482;p47"/>
          <p:cNvSpPr txBox="1"/>
          <p:nvPr/>
        </p:nvSpPr>
        <p:spPr>
          <a:xfrm>
            <a:off x="859110" y="5118120"/>
            <a:ext cx="2468800" cy="8548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Designing and setting-up the scientific network</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 achieved: </a:t>
            </a:r>
          </a:p>
          <a:p>
            <a:pPr defTabSz="1219170">
              <a:buClr>
                <a:srgbClr val="000000"/>
              </a:buClr>
            </a:pPr>
            <a:r>
              <a:rPr lang="en-US" sz="1200" kern="0" dirty="0">
                <a:solidFill>
                  <a:srgbClr val="434343"/>
                </a:solidFill>
                <a:latin typeface="Catamaran Thin"/>
                <a:ea typeface="Catamaran Thin"/>
                <a:cs typeface="Catamaran Thin"/>
                <a:sym typeface="Catamaran Thin"/>
              </a:rPr>
              <a:t>Partnership Strategy</a:t>
            </a:r>
          </a:p>
        </p:txBody>
      </p:sp>
      <p:sp>
        <p:nvSpPr>
          <p:cNvPr id="483" name="Google Shape;483;p47"/>
          <p:cNvSpPr txBox="1"/>
          <p:nvPr/>
        </p:nvSpPr>
        <p:spPr>
          <a:xfrm>
            <a:off x="870810" y="4876800"/>
            <a:ext cx="1650300" cy="460908"/>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110</a:t>
            </a:r>
          </a:p>
        </p:txBody>
      </p:sp>
      <p:sp>
        <p:nvSpPr>
          <p:cNvPr id="485" name="Google Shape;485;p47"/>
          <p:cNvSpPr txBox="1"/>
          <p:nvPr/>
        </p:nvSpPr>
        <p:spPr>
          <a:xfrm>
            <a:off x="8122776" y="4964261"/>
            <a:ext cx="2468800" cy="8548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Exploration of Implementation Forms </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 </a:t>
            </a:r>
          </a:p>
          <a:p>
            <a:pPr defTabSz="1219170">
              <a:buClr>
                <a:srgbClr val="000000"/>
              </a:buClr>
            </a:pPr>
            <a:r>
              <a:rPr lang="en-US" sz="1200" kern="0" dirty="0">
                <a:solidFill>
                  <a:srgbClr val="434343"/>
                </a:solidFill>
                <a:latin typeface="Catamaran Thin"/>
                <a:ea typeface="Catamaran Thin"/>
                <a:cs typeface="Catamaran Thin"/>
                <a:sym typeface="Catamaran Thin"/>
              </a:rPr>
              <a:t>Implementation strategy (To be covered in upcoming workshop)</a:t>
            </a:r>
          </a:p>
        </p:txBody>
      </p:sp>
      <p:sp>
        <p:nvSpPr>
          <p:cNvPr id="486" name="Google Shape;486;p47"/>
          <p:cNvSpPr txBox="1"/>
          <p:nvPr/>
        </p:nvSpPr>
        <p:spPr>
          <a:xfrm>
            <a:off x="8140941" y="4760616"/>
            <a:ext cx="1511200" cy="5636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100" b="1" kern="0" dirty="0">
                <a:solidFill>
                  <a:srgbClr val="434343"/>
                </a:solidFill>
                <a:latin typeface="Livvic"/>
                <a:ea typeface="Livvic"/>
                <a:cs typeface="Livvic"/>
                <a:sym typeface="Livvic"/>
              </a:rPr>
              <a:t>Work Package 210</a:t>
            </a:r>
          </a:p>
        </p:txBody>
      </p:sp>
      <p:cxnSp>
        <p:nvCxnSpPr>
          <p:cNvPr id="39" name="Google Shape;475;p47">
            <a:extLst>
              <a:ext uri="{FF2B5EF4-FFF2-40B4-BE49-F238E27FC236}">
                <a16:creationId xmlns:a16="http://schemas.microsoft.com/office/drawing/2014/main" id="{04B7D152-7863-441D-93DB-F913A85D8F56}"/>
              </a:ext>
            </a:extLst>
          </p:cNvPr>
          <p:cNvCxnSpPr/>
          <p:nvPr/>
        </p:nvCxnSpPr>
        <p:spPr>
          <a:xfrm>
            <a:off x="7914012" y="3954651"/>
            <a:ext cx="1317600" cy="0"/>
          </a:xfrm>
          <a:prstGeom prst="straightConnector1">
            <a:avLst/>
          </a:prstGeom>
          <a:noFill/>
          <a:ln w="19050" cap="flat" cmpd="sng">
            <a:solidFill>
              <a:schemeClr val="dk1"/>
            </a:solidFill>
            <a:prstDash val="solid"/>
            <a:round/>
            <a:headEnd type="none" w="med" len="med"/>
            <a:tailEnd type="none" w="med" len="med"/>
          </a:ln>
        </p:spPr>
      </p:cxnSp>
      <p:sp>
        <p:nvSpPr>
          <p:cNvPr id="40" name="Google Shape;471;p47">
            <a:extLst>
              <a:ext uri="{FF2B5EF4-FFF2-40B4-BE49-F238E27FC236}">
                <a16:creationId xmlns:a16="http://schemas.microsoft.com/office/drawing/2014/main" id="{48013550-B400-4A83-B6A5-FCDB1DF6E7BD}"/>
              </a:ext>
            </a:extLst>
          </p:cNvPr>
          <p:cNvSpPr/>
          <p:nvPr/>
        </p:nvSpPr>
        <p:spPr>
          <a:xfrm>
            <a:off x="9308734" y="3772400"/>
            <a:ext cx="296400" cy="2964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b="1" kern="0" dirty="0">
              <a:solidFill>
                <a:srgbClr val="000000"/>
              </a:solidFill>
              <a:latin typeface="Arial"/>
              <a:cs typeface="Arial"/>
              <a:sym typeface="Arial"/>
            </a:endParaRPr>
          </a:p>
        </p:txBody>
      </p:sp>
      <p:sp>
        <p:nvSpPr>
          <p:cNvPr id="41" name="Google Shape;456;p47">
            <a:extLst>
              <a:ext uri="{FF2B5EF4-FFF2-40B4-BE49-F238E27FC236}">
                <a16:creationId xmlns:a16="http://schemas.microsoft.com/office/drawing/2014/main" id="{22C0371D-92B1-48BD-B34A-E215F107D664}"/>
              </a:ext>
            </a:extLst>
          </p:cNvPr>
          <p:cNvSpPr/>
          <p:nvPr/>
        </p:nvSpPr>
        <p:spPr>
          <a:xfrm>
            <a:off x="9456934" y="1874718"/>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2" name="Google Shape;202;p3">
            <a:extLst>
              <a:ext uri="{FF2B5EF4-FFF2-40B4-BE49-F238E27FC236}">
                <a16:creationId xmlns:a16="http://schemas.microsoft.com/office/drawing/2014/main" id="{5DE0A5E3-6DDA-4E63-A182-60F0DD3FF7D3}"/>
              </a:ext>
            </a:extLst>
          </p:cNvPr>
          <p:cNvSpPr txBox="1">
            <a:spLocks/>
          </p:cNvSpPr>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a:solidFill>
                  <a:schemeClr val="dk2"/>
                </a:solidFill>
              </a:rPr>
              <a:t>23/09/2021</a:t>
            </a:r>
            <a:endParaRPr lang="de-DE" dirty="0"/>
          </a:p>
        </p:txBody>
      </p:sp>
      <p:sp>
        <p:nvSpPr>
          <p:cNvPr id="45" name="Google Shape;477;p47">
            <a:extLst>
              <a:ext uri="{FF2B5EF4-FFF2-40B4-BE49-F238E27FC236}">
                <a16:creationId xmlns:a16="http://schemas.microsoft.com/office/drawing/2014/main" id="{D5085841-9B12-4A57-BAF7-CB0CA5176F43}"/>
              </a:ext>
            </a:extLst>
          </p:cNvPr>
          <p:cNvSpPr txBox="1"/>
          <p:nvPr/>
        </p:nvSpPr>
        <p:spPr>
          <a:xfrm>
            <a:off x="9875888" y="1751499"/>
            <a:ext cx="1719515" cy="5972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220</a:t>
            </a:r>
          </a:p>
        </p:txBody>
      </p:sp>
      <p:sp>
        <p:nvSpPr>
          <p:cNvPr id="46" name="Google Shape;476;p47">
            <a:extLst>
              <a:ext uri="{FF2B5EF4-FFF2-40B4-BE49-F238E27FC236}">
                <a16:creationId xmlns:a16="http://schemas.microsoft.com/office/drawing/2014/main" id="{6BE4189E-C9C1-45F3-A821-1AD9A643C26C}"/>
              </a:ext>
            </a:extLst>
          </p:cNvPr>
          <p:cNvSpPr txBox="1"/>
          <p:nvPr/>
        </p:nvSpPr>
        <p:spPr>
          <a:xfrm>
            <a:off x="9850456" y="2032327"/>
            <a:ext cx="2468800" cy="9060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Modeling of </a:t>
            </a:r>
            <a:r>
              <a:rPr lang="en-US" sz="1200" kern="0" dirty="0" err="1">
                <a:solidFill>
                  <a:srgbClr val="434343"/>
                </a:solidFill>
                <a:latin typeface="Catamaran Thin"/>
                <a:ea typeface="Catamaran Thin"/>
                <a:cs typeface="Catamaran Thin"/>
                <a:sym typeface="Catamaran Thin"/>
              </a:rPr>
              <a:t>Cooperational</a:t>
            </a:r>
            <a:r>
              <a:rPr lang="en-US" sz="1200" kern="0" dirty="0">
                <a:solidFill>
                  <a:srgbClr val="434343"/>
                </a:solidFill>
                <a:latin typeface="Catamaran Thin"/>
                <a:ea typeface="Catamaran Thin"/>
                <a:cs typeface="Catamaran Thin"/>
                <a:sym typeface="Catamaran Thin"/>
              </a:rPr>
              <a:t> Opportunities </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a:t>
            </a:r>
          </a:p>
          <a:p>
            <a:pPr defTabSz="1219170">
              <a:buClr>
                <a:srgbClr val="000000"/>
              </a:buClr>
            </a:pPr>
            <a:r>
              <a:rPr lang="en-US" sz="1200" kern="0" dirty="0">
                <a:solidFill>
                  <a:srgbClr val="434343"/>
                </a:solidFill>
                <a:latin typeface="Catamaran Thin"/>
                <a:ea typeface="Catamaran Thin"/>
                <a:cs typeface="Catamaran Thin"/>
                <a:sym typeface="Catamaran Thin"/>
              </a:rPr>
              <a:t>Cooperation strategy. (To be covered in upcoming workshop)</a:t>
            </a:r>
          </a:p>
        </p:txBody>
      </p:sp>
      <p:cxnSp>
        <p:nvCxnSpPr>
          <p:cNvPr id="50" name="Google Shape;481;p47">
            <a:extLst>
              <a:ext uri="{FF2B5EF4-FFF2-40B4-BE49-F238E27FC236}">
                <a16:creationId xmlns:a16="http://schemas.microsoft.com/office/drawing/2014/main" id="{F576E40D-96B1-424A-AB91-21C197D8786A}"/>
              </a:ext>
            </a:extLst>
          </p:cNvPr>
          <p:cNvCxnSpPr>
            <a:cxnSpLocks/>
            <a:stCxn id="470" idx="0"/>
          </p:cNvCxnSpPr>
          <p:nvPr/>
        </p:nvCxnSpPr>
        <p:spPr>
          <a:xfrm flipV="1">
            <a:off x="2317126" y="1838778"/>
            <a:ext cx="0" cy="2009966"/>
          </a:xfrm>
          <a:prstGeom prst="straightConnector1">
            <a:avLst/>
          </a:prstGeom>
          <a:noFill/>
          <a:ln w="19050" cap="flat" cmpd="sng">
            <a:solidFill>
              <a:schemeClr val="accent1"/>
            </a:solidFill>
            <a:prstDash val="solid"/>
            <a:round/>
            <a:headEnd type="none" w="med" len="med"/>
            <a:tailEnd type="none" w="med" len="med"/>
          </a:ln>
        </p:spPr>
      </p:cxnSp>
      <p:sp>
        <p:nvSpPr>
          <p:cNvPr id="53" name="Google Shape;465;p47">
            <a:extLst>
              <a:ext uri="{FF2B5EF4-FFF2-40B4-BE49-F238E27FC236}">
                <a16:creationId xmlns:a16="http://schemas.microsoft.com/office/drawing/2014/main" id="{D41B2078-1907-4849-8C2F-1524E7D778D8}"/>
              </a:ext>
            </a:extLst>
          </p:cNvPr>
          <p:cNvSpPr txBox="1"/>
          <p:nvPr/>
        </p:nvSpPr>
        <p:spPr>
          <a:xfrm>
            <a:off x="2726661" y="1798356"/>
            <a:ext cx="1755097" cy="5972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120</a:t>
            </a:r>
          </a:p>
        </p:txBody>
      </p:sp>
      <p:cxnSp>
        <p:nvCxnSpPr>
          <p:cNvPr id="55" name="Google Shape;481;p47">
            <a:extLst>
              <a:ext uri="{FF2B5EF4-FFF2-40B4-BE49-F238E27FC236}">
                <a16:creationId xmlns:a16="http://schemas.microsoft.com/office/drawing/2014/main" id="{2D24A2B6-96CA-4429-B70B-66F928201828}"/>
              </a:ext>
            </a:extLst>
          </p:cNvPr>
          <p:cNvCxnSpPr>
            <a:cxnSpLocks/>
          </p:cNvCxnSpPr>
          <p:nvPr/>
        </p:nvCxnSpPr>
        <p:spPr>
          <a:xfrm flipV="1">
            <a:off x="4121963" y="4079517"/>
            <a:ext cx="0" cy="2009966"/>
          </a:xfrm>
          <a:prstGeom prst="straightConnector1">
            <a:avLst/>
          </a:prstGeom>
          <a:noFill/>
          <a:ln w="19050" cap="flat" cmpd="sng">
            <a:solidFill>
              <a:schemeClr val="accent1"/>
            </a:solidFill>
            <a:prstDash val="solid"/>
            <a:round/>
            <a:headEnd type="none" w="med" len="med"/>
            <a:tailEnd type="none" w="med" len="med"/>
          </a:ln>
        </p:spPr>
      </p:cxnSp>
      <p:cxnSp>
        <p:nvCxnSpPr>
          <p:cNvPr id="56" name="Google Shape;481;p47">
            <a:extLst>
              <a:ext uri="{FF2B5EF4-FFF2-40B4-BE49-F238E27FC236}">
                <a16:creationId xmlns:a16="http://schemas.microsoft.com/office/drawing/2014/main" id="{3F581CBD-75C3-4ACF-8A72-D35765BDBC21}"/>
              </a:ext>
            </a:extLst>
          </p:cNvPr>
          <p:cNvCxnSpPr>
            <a:cxnSpLocks/>
          </p:cNvCxnSpPr>
          <p:nvPr/>
        </p:nvCxnSpPr>
        <p:spPr>
          <a:xfrm flipV="1">
            <a:off x="5917233" y="1889746"/>
            <a:ext cx="0" cy="2009966"/>
          </a:xfrm>
          <a:prstGeom prst="straightConnector1">
            <a:avLst/>
          </a:prstGeom>
          <a:noFill/>
          <a:ln w="19050" cap="flat" cmpd="sng">
            <a:solidFill>
              <a:schemeClr val="accent1"/>
            </a:solidFill>
            <a:prstDash val="solid"/>
            <a:round/>
            <a:headEnd type="none" w="med" len="med"/>
            <a:tailEnd type="none" w="med" len="med"/>
          </a:ln>
        </p:spPr>
      </p:cxnSp>
      <p:cxnSp>
        <p:nvCxnSpPr>
          <p:cNvPr id="57" name="Google Shape;481;p47">
            <a:extLst>
              <a:ext uri="{FF2B5EF4-FFF2-40B4-BE49-F238E27FC236}">
                <a16:creationId xmlns:a16="http://schemas.microsoft.com/office/drawing/2014/main" id="{1C4AEED9-F3D4-4142-A67F-6C841C8051B3}"/>
              </a:ext>
            </a:extLst>
          </p:cNvPr>
          <p:cNvCxnSpPr>
            <a:cxnSpLocks/>
          </p:cNvCxnSpPr>
          <p:nvPr/>
        </p:nvCxnSpPr>
        <p:spPr>
          <a:xfrm flipV="1">
            <a:off x="7687083" y="4019488"/>
            <a:ext cx="0" cy="2009966"/>
          </a:xfrm>
          <a:prstGeom prst="straightConnector1">
            <a:avLst/>
          </a:prstGeom>
          <a:noFill/>
          <a:ln w="19050" cap="flat" cmpd="sng">
            <a:solidFill>
              <a:schemeClr val="accent1"/>
            </a:solidFill>
            <a:prstDash val="solid"/>
            <a:round/>
            <a:headEnd type="none" w="med" len="med"/>
            <a:tailEnd type="none" w="med" len="med"/>
          </a:ln>
        </p:spPr>
      </p:cxnSp>
      <p:cxnSp>
        <p:nvCxnSpPr>
          <p:cNvPr id="58" name="Google Shape;481;p47">
            <a:extLst>
              <a:ext uri="{FF2B5EF4-FFF2-40B4-BE49-F238E27FC236}">
                <a16:creationId xmlns:a16="http://schemas.microsoft.com/office/drawing/2014/main" id="{B534BCC0-B9FA-444F-B0E0-F020DFF700B3}"/>
              </a:ext>
            </a:extLst>
          </p:cNvPr>
          <p:cNvCxnSpPr>
            <a:cxnSpLocks/>
          </p:cNvCxnSpPr>
          <p:nvPr/>
        </p:nvCxnSpPr>
        <p:spPr>
          <a:xfrm flipV="1">
            <a:off x="9456934" y="1889746"/>
            <a:ext cx="0" cy="2009966"/>
          </a:xfrm>
          <a:prstGeom prst="straightConnector1">
            <a:avLst/>
          </a:prstGeom>
          <a:noFill/>
          <a:ln w="19050" cap="flat" cmpd="sng">
            <a:solidFill>
              <a:schemeClr val="accent1"/>
            </a:solidFill>
            <a:prstDash val="solid"/>
            <a:round/>
            <a:headEnd type="none" w="med" len="med"/>
            <a:tailEnd type="none" w="med" len="med"/>
          </a:ln>
        </p:spPr>
      </p:cxnSp>
      <p:pic>
        <p:nvPicPr>
          <p:cNvPr id="16" name="Picture 15">
            <a:extLst>
              <a:ext uri="{FF2B5EF4-FFF2-40B4-BE49-F238E27FC236}">
                <a16:creationId xmlns:a16="http://schemas.microsoft.com/office/drawing/2014/main" id="{34896628-F0E6-4AA3-91E9-237286C8380F}"/>
              </a:ext>
            </a:extLst>
          </p:cNvPr>
          <p:cNvPicPr>
            <a:picLocks noChangeAspect="1"/>
          </p:cNvPicPr>
          <p:nvPr/>
        </p:nvPicPr>
        <p:blipFill>
          <a:blip r:embed="rId3"/>
          <a:stretch>
            <a:fillRect/>
          </a:stretch>
        </p:blipFill>
        <p:spPr>
          <a:xfrm>
            <a:off x="8537474" y="300846"/>
            <a:ext cx="3654526" cy="1133475"/>
          </a:xfrm>
          <a:prstGeom prst="rect">
            <a:avLst/>
          </a:prstGeom>
        </p:spPr>
      </p:pic>
      <p:cxnSp>
        <p:nvCxnSpPr>
          <p:cNvPr id="63" name="Straight Connector 62">
            <a:extLst>
              <a:ext uri="{FF2B5EF4-FFF2-40B4-BE49-F238E27FC236}">
                <a16:creationId xmlns:a16="http://schemas.microsoft.com/office/drawing/2014/main" id="{70AA80D8-2CAB-4EEF-99DA-98B42CB579D3}"/>
              </a:ext>
            </a:extLst>
          </p:cNvPr>
          <p:cNvCxnSpPr/>
          <p:nvPr/>
        </p:nvCxnSpPr>
        <p:spPr>
          <a:xfrm>
            <a:off x="1056559" y="1691167"/>
            <a:ext cx="9401577" cy="0"/>
          </a:xfrm>
          <a:prstGeom prst="line">
            <a:avLst/>
          </a:prstGeom>
        </p:spPr>
        <p:style>
          <a:lnRef idx="1">
            <a:schemeClr val="dk1"/>
          </a:lnRef>
          <a:fillRef idx="0">
            <a:schemeClr val="dk1"/>
          </a:fillRef>
          <a:effectRef idx="0">
            <a:schemeClr val="dk1"/>
          </a:effectRef>
          <a:fontRef idx="minor">
            <a:schemeClr val="tx1"/>
          </a:fontRef>
        </p:style>
      </p:cxnSp>
      <p:pic>
        <p:nvPicPr>
          <p:cNvPr id="20" name="Picture 19">
            <a:extLst>
              <a:ext uri="{FF2B5EF4-FFF2-40B4-BE49-F238E27FC236}">
                <a16:creationId xmlns:a16="http://schemas.microsoft.com/office/drawing/2014/main" id="{3DD95720-D81C-47AA-BFD5-81CDF6E0895C}"/>
              </a:ext>
            </a:extLst>
          </p:cNvPr>
          <p:cNvPicPr>
            <a:picLocks noChangeAspect="1"/>
          </p:cNvPicPr>
          <p:nvPr/>
        </p:nvPicPr>
        <p:blipFill>
          <a:blip r:embed="rId4"/>
          <a:stretch>
            <a:fillRect/>
          </a:stretch>
        </p:blipFill>
        <p:spPr>
          <a:xfrm>
            <a:off x="544302" y="899146"/>
            <a:ext cx="704850" cy="990600"/>
          </a:xfrm>
          <a:prstGeom prst="rect">
            <a:avLst/>
          </a:prstGeom>
        </p:spPr>
      </p:pic>
      <p:sp>
        <p:nvSpPr>
          <p:cNvPr id="70" name="TextBox 69">
            <a:extLst>
              <a:ext uri="{FF2B5EF4-FFF2-40B4-BE49-F238E27FC236}">
                <a16:creationId xmlns:a16="http://schemas.microsoft.com/office/drawing/2014/main" id="{3908DAC6-AE80-4A87-B134-793D67BB062F}"/>
              </a:ext>
            </a:extLst>
          </p:cNvPr>
          <p:cNvSpPr txBox="1"/>
          <p:nvPr/>
        </p:nvSpPr>
        <p:spPr>
          <a:xfrm>
            <a:off x="1315430" y="931849"/>
            <a:ext cx="6161714" cy="769441"/>
          </a:xfrm>
          <a:prstGeom prst="rect">
            <a:avLst/>
          </a:prstGeom>
          <a:noFill/>
        </p:spPr>
        <p:txBody>
          <a:bodyPr wrap="square">
            <a:spAutoFit/>
          </a:bodyPr>
          <a:lstStyle/>
          <a:p>
            <a:r>
              <a:rPr lang="de-DE" sz="4400" dirty="0">
                <a:latin typeface="Calibri Light" panose="020F0302020204030204" pitchFamily="34" charset="0"/>
                <a:cs typeface="Calibri Light" panose="020F0302020204030204" pitchFamily="34" charset="0"/>
              </a:rPr>
              <a:t>Project Stages 2021</a:t>
            </a:r>
            <a:endParaRPr lang="en-US" sz="4400" dirty="0">
              <a:latin typeface="Calibri Light" panose="020F0302020204030204" pitchFamily="34" charset="0"/>
              <a:cs typeface="Calibri Light" panose="020F0302020204030204" pitchFamily="34" charset="0"/>
            </a:endParaRPr>
          </a:p>
        </p:txBody>
      </p:sp>
      <p:grpSp>
        <p:nvGrpSpPr>
          <p:cNvPr id="74" name="Google Shape;5261;p62">
            <a:extLst>
              <a:ext uri="{FF2B5EF4-FFF2-40B4-BE49-F238E27FC236}">
                <a16:creationId xmlns:a16="http://schemas.microsoft.com/office/drawing/2014/main" id="{5A9A31EB-4512-4FFC-A0D2-446FB7D245D2}"/>
              </a:ext>
            </a:extLst>
          </p:cNvPr>
          <p:cNvGrpSpPr/>
          <p:nvPr/>
        </p:nvGrpSpPr>
        <p:grpSpPr>
          <a:xfrm>
            <a:off x="5948440" y="1022138"/>
            <a:ext cx="503339" cy="428691"/>
            <a:chOff x="5774124" y="4294550"/>
            <a:chExt cx="331611" cy="331674"/>
          </a:xfrm>
          <a:solidFill>
            <a:srgbClr val="D16138"/>
          </a:solidFill>
        </p:grpSpPr>
        <p:sp>
          <p:nvSpPr>
            <p:cNvPr id="75" name="Google Shape;5262;p62">
              <a:extLst>
                <a:ext uri="{FF2B5EF4-FFF2-40B4-BE49-F238E27FC236}">
                  <a16:creationId xmlns:a16="http://schemas.microsoft.com/office/drawing/2014/main" id="{48F101CD-0F59-45F7-9FCE-58488830816B}"/>
                </a:ext>
              </a:extLst>
            </p:cNvPr>
            <p:cNvSpPr/>
            <p:nvPr/>
          </p:nvSpPr>
          <p:spPr>
            <a:xfrm>
              <a:off x="5774124" y="4419664"/>
              <a:ext cx="331611" cy="206560"/>
            </a:xfrm>
            <a:custGeom>
              <a:avLst/>
              <a:gdLst/>
              <a:ahLst/>
              <a:cxnLst/>
              <a:rect l="l" t="t" r="r" b="b"/>
              <a:pathLst>
                <a:path w="10419" h="6490" extrusionOk="0">
                  <a:moveTo>
                    <a:pt x="2751" y="2905"/>
                  </a:moveTo>
                  <a:lnTo>
                    <a:pt x="2751" y="6191"/>
                  </a:lnTo>
                  <a:lnTo>
                    <a:pt x="1429" y="6191"/>
                  </a:lnTo>
                  <a:lnTo>
                    <a:pt x="1429" y="2905"/>
                  </a:lnTo>
                  <a:close/>
                  <a:moveTo>
                    <a:pt x="5847" y="2084"/>
                  </a:moveTo>
                  <a:lnTo>
                    <a:pt x="5847" y="6191"/>
                  </a:lnTo>
                  <a:lnTo>
                    <a:pt x="4525" y="6191"/>
                  </a:lnTo>
                  <a:lnTo>
                    <a:pt x="4525" y="2084"/>
                  </a:lnTo>
                  <a:close/>
                  <a:moveTo>
                    <a:pt x="8942" y="298"/>
                  </a:moveTo>
                  <a:lnTo>
                    <a:pt x="8942" y="6191"/>
                  </a:lnTo>
                  <a:lnTo>
                    <a:pt x="7609" y="6191"/>
                  </a:lnTo>
                  <a:lnTo>
                    <a:pt x="7609" y="298"/>
                  </a:lnTo>
                  <a:close/>
                  <a:moveTo>
                    <a:pt x="7466" y="0"/>
                  </a:moveTo>
                  <a:cubicBezTo>
                    <a:pt x="7383" y="0"/>
                    <a:pt x="7323" y="72"/>
                    <a:pt x="7323" y="155"/>
                  </a:cubicBezTo>
                  <a:lnTo>
                    <a:pt x="7323" y="6191"/>
                  </a:lnTo>
                  <a:lnTo>
                    <a:pt x="6156" y="6191"/>
                  </a:lnTo>
                  <a:lnTo>
                    <a:pt x="6156" y="1941"/>
                  </a:lnTo>
                  <a:cubicBezTo>
                    <a:pt x="6156" y="1846"/>
                    <a:pt x="6085" y="1786"/>
                    <a:pt x="6013" y="1786"/>
                  </a:cubicBezTo>
                  <a:lnTo>
                    <a:pt x="4370" y="1786"/>
                  </a:lnTo>
                  <a:cubicBezTo>
                    <a:pt x="4287" y="1786"/>
                    <a:pt x="4227" y="1858"/>
                    <a:pt x="4227" y="1941"/>
                  </a:cubicBezTo>
                  <a:lnTo>
                    <a:pt x="4227" y="6191"/>
                  </a:lnTo>
                  <a:lnTo>
                    <a:pt x="3061" y="6191"/>
                  </a:lnTo>
                  <a:lnTo>
                    <a:pt x="3061" y="2751"/>
                  </a:lnTo>
                  <a:cubicBezTo>
                    <a:pt x="3061" y="2667"/>
                    <a:pt x="2989" y="2608"/>
                    <a:pt x="2918" y="2608"/>
                  </a:cubicBezTo>
                  <a:lnTo>
                    <a:pt x="1275" y="2608"/>
                  </a:lnTo>
                  <a:cubicBezTo>
                    <a:pt x="1191" y="2608"/>
                    <a:pt x="1132" y="2679"/>
                    <a:pt x="1132" y="2751"/>
                  </a:cubicBezTo>
                  <a:lnTo>
                    <a:pt x="1132" y="6191"/>
                  </a:lnTo>
                  <a:lnTo>
                    <a:pt x="144" y="6191"/>
                  </a:lnTo>
                  <a:cubicBezTo>
                    <a:pt x="60" y="6191"/>
                    <a:pt x="1" y="6263"/>
                    <a:pt x="1" y="6346"/>
                  </a:cubicBezTo>
                  <a:cubicBezTo>
                    <a:pt x="1" y="6430"/>
                    <a:pt x="72" y="6489"/>
                    <a:pt x="144" y="6489"/>
                  </a:cubicBezTo>
                  <a:lnTo>
                    <a:pt x="10264" y="6489"/>
                  </a:lnTo>
                  <a:cubicBezTo>
                    <a:pt x="10359" y="6489"/>
                    <a:pt x="10419" y="6418"/>
                    <a:pt x="10419" y="6346"/>
                  </a:cubicBezTo>
                  <a:cubicBezTo>
                    <a:pt x="10395" y="6251"/>
                    <a:pt x="10323" y="6191"/>
                    <a:pt x="10240" y="6191"/>
                  </a:cubicBezTo>
                  <a:lnTo>
                    <a:pt x="9252" y="6191"/>
                  </a:lnTo>
                  <a:lnTo>
                    <a:pt x="9252" y="155"/>
                  </a:lnTo>
                  <a:cubicBezTo>
                    <a:pt x="9252" y="60"/>
                    <a:pt x="9180" y="0"/>
                    <a:pt x="9109"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76" name="Google Shape;5263;p62">
              <a:extLst>
                <a:ext uri="{FF2B5EF4-FFF2-40B4-BE49-F238E27FC236}">
                  <a16:creationId xmlns:a16="http://schemas.microsoft.com/office/drawing/2014/main" id="{73CFDFBE-38BC-4BDD-A487-E3D3B5A960D3}"/>
                </a:ext>
              </a:extLst>
            </p:cNvPr>
            <p:cNvSpPr/>
            <p:nvPr/>
          </p:nvSpPr>
          <p:spPr>
            <a:xfrm>
              <a:off x="5778294" y="4294550"/>
              <a:ext cx="316461" cy="191442"/>
            </a:xfrm>
            <a:custGeom>
              <a:avLst/>
              <a:gdLst/>
              <a:ahLst/>
              <a:cxnLst/>
              <a:rect l="l" t="t" r="r" b="b"/>
              <a:pathLst>
                <a:path w="9943" h="6015" extrusionOk="0">
                  <a:moveTo>
                    <a:pt x="9447" y="0"/>
                  </a:moveTo>
                  <a:cubicBezTo>
                    <a:pt x="9433" y="0"/>
                    <a:pt x="9420" y="1"/>
                    <a:pt x="9407" y="2"/>
                  </a:cubicBezTo>
                  <a:lnTo>
                    <a:pt x="8097" y="169"/>
                  </a:lnTo>
                  <a:cubicBezTo>
                    <a:pt x="7847" y="193"/>
                    <a:pt x="7644" y="455"/>
                    <a:pt x="7680" y="705"/>
                  </a:cubicBezTo>
                  <a:cubicBezTo>
                    <a:pt x="7703" y="951"/>
                    <a:pt x="7914" y="1123"/>
                    <a:pt x="8167" y="1123"/>
                  </a:cubicBezTo>
                  <a:cubicBezTo>
                    <a:pt x="8183" y="1123"/>
                    <a:pt x="8200" y="1123"/>
                    <a:pt x="8216" y="1121"/>
                  </a:cubicBezTo>
                  <a:lnTo>
                    <a:pt x="8323" y="1109"/>
                  </a:lnTo>
                  <a:lnTo>
                    <a:pt x="8323" y="1109"/>
                  </a:lnTo>
                  <a:cubicBezTo>
                    <a:pt x="6716" y="2967"/>
                    <a:pt x="4811" y="3919"/>
                    <a:pt x="3465" y="4407"/>
                  </a:cubicBezTo>
                  <a:cubicBezTo>
                    <a:pt x="1787" y="5003"/>
                    <a:pt x="477" y="5062"/>
                    <a:pt x="477" y="5062"/>
                  </a:cubicBezTo>
                  <a:cubicBezTo>
                    <a:pt x="203" y="5074"/>
                    <a:pt x="1" y="5288"/>
                    <a:pt x="13" y="5550"/>
                  </a:cubicBezTo>
                  <a:cubicBezTo>
                    <a:pt x="24" y="5824"/>
                    <a:pt x="239" y="6015"/>
                    <a:pt x="489" y="6015"/>
                  </a:cubicBezTo>
                  <a:lnTo>
                    <a:pt x="501" y="6015"/>
                  </a:lnTo>
                  <a:cubicBezTo>
                    <a:pt x="560" y="6015"/>
                    <a:pt x="1953" y="5967"/>
                    <a:pt x="3775" y="5312"/>
                  </a:cubicBezTo>
                  <a:cubicBezTo>
                    <a:pt x="4811" y="4943"/>
                    <a:pt x="5775" y="4467"/>
                    <a:pt x="6656" y="3872"/>
                  </a:cubicBezTo>
                  <a:cubicBezTo>
                    <a:pt x="6728" y="3824"/>
                    <a:pt x="6740" y="3729"/>
                    <a:pt x="6692" y="3669"/>
                  </a:cubicBezTo>
                  <a:cubicBezTo>
                    <a:pt x="6670" y="3618"/>
                    <a:pt x="6621" y="3594"/>
                    <a:pt x="6573" y="3594"/>
                  </a:cubicBezTo>
                  <a:cubicBezTo>
                    <a:pt x="6542" y="3594"/>
                    <a:pt x="6512" y="3603"/>
                    <a:pt x="6490" y="3622"/>
                  </a:cubicBezTo>
                  <a:cubicBezTo>
                    <a:pt x="5620" y="4205"/>
                    <a:pt x="4692" y="4681"/>
                    <a:pt x="3692" y="5038"/>
                  </a:cubicBezTo>
                  <a:cubicBezTo>
                    <a:pt x="1906" y="5669"/>
                    <a:pt x="560" y="5717"/>
                    <a:pt x="525" y="5717"/>
                  </a:cubicBezTo>
                  <a:cubicBezTo>
                    <a:pt x="429" y="5717"/>
                    <a:pt x="358" y="5646"/>
                    <a:pt x="346" y="5550"/>
                  </a:cubicBezTo>
                  <a:cubicBezTo>
                    <a:pt x="346" y="5467"/>
                    <a:pt x="417" y="5372"/>
                    <a:pt x="501" y="5372"/>
                  </a:cubicBezTo>
                  <a:cubicBezTo>
                    <a:pt x="525" y="5372"/>
                    <a:pt x="1858" y="5336"/>
                    <a:pt x="3596" y="4705"/>
                  </a:cubicBezTo>
                  <a:cubicBezTo>
                    <a:pt x="5061" y="4181"/>
                    <a:pt x="7144" y="3133"/>
                    <a:pt x="8835" y="1014"/>
                  </a:cubicBezTo>
                  <a:cubicBezTo>
                    <a:pt x="8927" y="911"/>
                    <a:pt x="8842" y="763"/>
                    <a:pt x="8718" y="763"/>
                  </a:cubicBezTo>
                  <a:cubicBezTo>
                    <a:pt x="8714" y="763"/>
                    <a:pt x="8709" y="764"/>
                    <a:pt x="8704" y="764"/>
                  </a:cubicBezTo>
                  <a:lnTo>
                    <a:pt x="8216" y="824"/>
                  </a:lnTo>
                  <a:cubicBezTo>
                    <a:pt x="8208" y="825"/>
                    <a:pt x="8200" y="825"/>
                    <a:pt x="8192" y="825"/>
                  </a:cubicBezTo>
                  <a:cubicBezTo>
                    <a:pt x="8109" y="825"/>
                    <a:pt x="8047" y="769"/>
                    <a:pt x="8025" y="693"/>
                  </a:cubicBezTo>
                  <a:cubicBezTo>
                    <a:pt x="7990" y="586"/>
                    <a:pt x="8061" y="478"/>
                    <a:pt x="8168" y="478"/>
                  </a:cubicBezTo>
                  <a:lnTo>
                    <a:pt x="9478" y="312"/>
                  </a:lnTo>
                  <a:cubicBezTo>
                    <a:pt x="9484" y="311"/>
                    <a:pt x="9490" y="311"/>
                    <a:pt x="9496" y="311"/>
                  </a:cubicBezTo>
                  <a:cubicBezTo>
                    <a:pt x="9594" y="311"/>
                    <a:pt x="9669" y="400"/>
                    <a:pt x="9669" y="490"/>
                  </a:cubicBezTo>
                  <a:lnTo>
                    <a:pt x="9669" y="1800"/>
                  </a:lnTo>
                  <a:cubicBezTo>
                    <a:pt x="9669" y="1895"/>
                    <a:pt x="9597" y="1979"/>
                    <a:pt x="9490" y="1979"/>
                  </a:cubicBezTo>
                  <a:cubicBezTo>
                    <a:pt x="9407" y="1979"/>
                    <a:pt x="9311" y="1907"/>
                    <a:pt x="9311" y="1800"/>
                  </a:cubicBezTo>
                  <a:lnTo>
                    <a:pt x="9311" y="1407"/>
                  </a:lnTo>
                  <a:cubicBezTo>
                    <a:pt x="9311" y="1348"/>
                    <a:pt x="9264" y="1288"/>
                    <a:pt x="9204" y="1252"/>
                  </a:cubicBezTo>
                  <a:cubicBezTo>
                    <a:pt x="9187" y="1242"/>
                    <a:pt x="9169" y="1238"/>
                    <a:pt x="9152" y="1238"/>
                  </a:cubicBezTo>
                  <a:cubicBezTo>
                    <a:pt x="9106" y="1238"/>
                    <a:pt x="9060" y="1266"/>
                    <a:pt x="9026" y="1300"/>
                  </a:cubicBezTo>
                  <a:cubicBezTo>
                    <a:pt x="8466" y="2002"/>
                    <a:pt x="7811" y="2633"/>
                    <a:pt x="7097" y="3193"/>
                  </a:cubicBezTo>
                  <a:cubicBezTo>
                    <a:pt x="7037" y="3229"/>
                    <a:pt x="7025" y="3336"/>
                    <a:pt x="7061" y="3395"/>
                  </a:cubicBezTo>
                  <a:cubicBezTo>
                    <a:pt x="7091" y="3433"/>
                    <a:pt x="7144" y="3451"/>
                    <a:pt x="7194" y="3451"/>
                  </a:cubicBezTo>
                  <a:cubicBezTo>
                    <a:pt x="7224" y="3451"/>
                    <a:pt x="7253" y="3445"/>
                    <a:pt x="7275" y="3431"/>
                  </a:cubicBezTo>
                  <a:cubicBezTo>
                    <a:pt x="7895" y="2943"/>
                    <a:pt x="8466" y="2419"/>
                    <a:pt x="8990" y="1824"/>
                  </a:cubicBezTo>
                  <a:cubicBezTo>
                    <a:pt x="9002" y="2074"/>
                    <a:pt x="9204" y="2276"/>
                    <a:pt x="9466" y="2276"/>
                  </a:cubicBezTo>
                  <a:cubicBezTo>
                    <a:pt x="9728" y="2276"/>
                    <a:pt x="9942" y="2074"/>
                    <a:pt x="9942" y="1800"/>
                  </a:cubicBezTo>
                  <a:lnTo>
                    <a:pt x="9942" y="478"/>
                  </a:lnTo>
                  <a:cubicBezTo>
                    <a:pt x="9942" y="347"/>
                    <a:pt x="9883" y="216"/>
                    <a:pt x="9776" y="121"/>
                  </a:cubicBezTo>
                  <a:cubicBezTo>
                    <a:pt x="9679" y="46"/>
                    <a:pt x="9564" y="0"/>
                    <a:pt x="9447"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D16138"/>
                </a:solidFill>
                <a:highlight>
                  <a:srgbClr val="D16138"/>
                </a:highlight>
              </a:endParaRPr>
            </a:p>
          </p:txBody>
        </p:sp>
      </p:grpSp>
      <p:pic>
        <p:nvPicPr>
          <p:cNvPr id="77" name="Picture 76">
            <a:extLst>
              <a:ext uri="{FF2B5EF4-FFF2-40B4-BE49-F238E27FC236}">
                <a16:creationId xmlns:a16="http://schemas.microsoft.com/office/drawing/2014/main" id="{BF196F7B-87F2-4365-BC81-682FF4D7C640}"/>
              </a:ext>
            </a:extLst>
          </p:cNvPr>
          <p:cNvPicPr>
            <a:picLocks noChangeAspect="1"/>
          </p:cNvPicPr>
          <p:nvPr/>
        </p:nvPicPr>
        <p:blipFill>
          <a:blip r:embed="rId5"/>
          <a:stretch>
            <a:fillRect/>
          </a:stretch>
        </p:blipFill>
        <p:spPr>
          <a:xfrm>
            <a:off x="0" y="-8872"/>
            <a:ext cx="1056559" cy="81273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47"/>
          <p:cNvSpPr/>
          <p:nvPr/>
        </p:nvSpPr>
        <p:spPr>
          <a:xfrm>
            <a:off x="5918745" y="1874718"/>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457" name="Google Shape;457;p47"/>
          <p:cNvSpPr/>
          <p:nvPr/>
        </p:nvSpPr>
        <p:spPr>
          <a:xfrm>
            <a:off x="2315595" y="1874718"/>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58" name="Google Shape;458;p47"/>
          <p:cNvSpPr/>
          <p:nvPr/>
        </p:nvSpPr>
        <p:spPr>
          <a:xfrm>
            <a:off x="4113893" y="4817532"/>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59" name="Google Shape;459;p47"/>
          <p:cNvSpPr/>
          <p:nvPr/>
        </p:nvSpPr>
        <p:spPr>
          <a:xfrm>
            <a:off x="7679012" y="4755461"/>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0" name="Google Shape;460;p47"/>
          <p:cNvSpPr/>
          <p:nvPr/>
        </p:nvSpPr>
        <p:spPr>
          <a:xfrm>
            <a:off x="493973" y="4876800"/>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4" name="Google Shape;464;p47"/>
          <p:cNvSpPr txBox="1"/>
          <p:nvPr/>
        </p:nvSpPr>
        <p:spPr>
          <a:xfrm>
            <a:off x="2726661" y="2106726"/>
            <a:ext cx="2468800" cy="9060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Capacity Building </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 </a:t>
            </a:r>
            <a:br>
              <a:rPr lang="en-US" sz="1200" kern="0" dirty="0">
                <a:solidFill>
                  <a:srgbClr val="434343"/>
                </a:solidFill>
                <a:latin typeface="Catamaran Thin"/>
                <a:ea typeface="Catamaran Thin"/>
                <a:cs typeface="Catamaran Thin"/>
                <a:sym typeface="Catamaran Thin"/>
              </a:rPr>
            </a:br>
            <a:r>
              <a:rPr lang="en-US" sz="1200" kern="0" dirty="0">
                <a:solidFill>
                  <a:srgbClr val="434343"/>
                </a:solidFill>
                <a:latin typeface="Catamaran Thin"/>
                <a:ea typeface="Catamaran Thin"/>
                <a:cs typeface="Catamaran Thin"/>
                <a:sym typeface="Catamaran Thin"/>
              </a:rPr>
              <a:t>Initial preparation for trainings </a:t>
            </a:r>
            <a:endParaRPr lang="en-US" sz="1600" dirty="0">
              <a:effectLst/>
              <a:latin typeface="Arial" panose="020B0604020202020204" pitchFamily="34" charset="0"/>
              <a:ea typeface="Times New Roman" panose="02020603050405020304" pitchFamily="18" charset="0"/>
              <a:cs typeface="Times New Roman" panose="02020603050405020304" pitchFamily="18" charset="0"/>
            </a:endParaRPr>
          </a:p>
          <a:p>
            <a:pPr defTabSz="1219170">
              <a:buClr>
                <a:srgbClr val="000000"/>
              </a:buClr>
            </a:pPr>
            <a:endParaRPr lang="en-US" sz="1200" kern="0" dirty="0">
              <a:solidFill>
                <a:srgbClr val="434343"/>
              </a:solidFill>
              <a:latin typeface="Catamaran Thin"/>
              <a:ea typeface="Catamaran Thin"/>
              <a:cs typeface="Catamaran Thin"/>
              <a:sym typeface="Catamaran Thin"/>
            </a:endParaRPr>
          </a:p>
        </p:txBody>
      </p:sp>
      <p:grpSp>
        <p:nvGrpSpPr>
          <p:cNvPr id="466" name="Google Shape;466;p47"/>
          <p:cNvGrpSpPr/>
          <p:nvPr/>
        </p:nvGrpSpPr>
        <p:grpSpPr>
          <a:xfrm>
            <a:off x="393139" y="3814122"/>
            <a:ext cx="7441508" cy="331023"/>
            <a:chOff x="1464850" y="417744"/>
            <a:chExt cx="5581131" cy="248267"/>
          </a:xfrm>
        </p:grpSpPr>
        <p:sp>
          <p:nvSpPr>
            <p:cNvPr id="467" name="Google Shape;467;p47"/>
            <p:cNvSpPr/>
            <p:nvPr/>
          </p:nvSpPr>
          <p:spPr>
            <a:xfrm>
              <a:off x="1464850" y="428377"/>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468" name="Google Shape;468;p47"/>
            <p:cNvSpPr/>
            <p:nvPr/>
          </p:nvSpPr>
          <p:spPr>
            <a:xfrm>
              <a:off x="4162252" y="443711"/>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9" name="Google Shape;469;p47"/>
            <p:cNvSpPr/>
            <p:nvPr/>
          </p:nvSpPr>
          <p:spPr>
            <a:xfrm>
              <a:off x="6823681" y="417744"/>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470" name="Google Shape;470;p47"/>
            <p:cNvSpPr/>
            <p:nvPr/>
          </p:nvSpPr>
          <p:spPr>
            <a:xfrm>
              <a:off x="2796690" y="443711"/>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71" name="Google Shape;471;p47"/>
            <p:cNvSpPr/>
            <p:nvPr/>
          </p:nvSpPr>
          <p:spPr>
            <a:xfrm>
              <a:off x="5505585" y="417744"/>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cxnSp>
          <p:nvCxnSpPr>
            <p:cNvPr id="472" name="Google Shape;472;p47"/>
            <p:cNvCxnSpPr/>
            <p:nvPr/>
          </p:nvCxnSpPr>
          <p:spPr>
            <a:xfrm>
              <a:off x="1760743" y="529784"/>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473" name="Google Shape;473;p47"/>
            <p:cNvCxnSpPr/>
            <p:nvPr/>
          </p:nvCxnSpPr>
          <p:spPr>
            <a:xfrm>
              <a:off x="3097786" y="554861"/>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474" name="Google Shape;474;p47"/>
            <p:cNvCxnSpPr/>
            <p:nvPr/>
          </p:nvCxnSpPr>
          <p:spPr>
            <a:xfrm>
              <a:off x="4464230" y="534129"/>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475" name="Google Shape;475;p47"/>
            <p:cNvCxnSpPr/>
            <p:nvPr/>
          </p:nvCxnSpPr>
          <p:spPr>
            <a:xfrm>
              <a:off x="5794119" y="534129"/>
              <a:ext cx="988200" cy="0"/>
            </a:xfrm>
            <a:prstGeom prst="straightConnector1">
              <a:avLst/>
            </a:prstGeom>
            <a:noFill/>
            <a:ln w="19050" cap="flat" cmpd="sng">
              <a:solidFill>
                <a:schemeClr val="dk1"/>
              </a:solidFill>
              <a:prstDash val="solid"/>
              <a:round/>
              <a:headEnd type="none" w="med" len="med"/>
              <a:tailEnd type="none" w="med" len="med"/>
            </a:ln>
          </p:spPr>
        </p:cxnSp>
      </p:grpSp>
      <p:sp>
        <p:nvSpPr>
          <p:cNvPr id="476" name="Google Shape;476;p47"/>
          <p:cNvSpPr txBox="1"/>
          <p:nvPr/>
        </p:nvSpPr>
        <p:spPr>
          <a:xfrm>
            <a:off x="6297152" y="2118410"/>
            <a:ext cx="2468800" cy="9060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Specification of Internal Processes </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a:t>
            </a:r>
          </a:p>
          <a:p>
            <a:pPr defTabSz="1219170">
              <a:buClr>
                <a:srgbClr val="000000"/>
              </a:buClr>
            </a:pPr>
            <a:r>
              <a:rPr lang="en-US" sz="1200" kern="0" dirty="0">
                <a:solidFill>
                  <a:srgbClr val="434343"/>
                </a:solidFill>
                <a:latin typeface="Catamaran Thin"/>
                <a:ea typeface="Catamaran Thin"/>
                <a:cs typeface="Catamaran Thin"/>
                <a:sym typeface="Catamaran Thin"/>
              </a:rPr>
              <a:t>Process map</a:t>
            </a:r>
          </a:p>
        </p:txBody>
      </p:sp>
      <p:sp>
        <p:nvSpPr>
          <p:cNvPr id="477" name="Google Shape;477;p47"/>
          <p:cNvSpPr txBox="1"/>
          <p:nvPr/>
        </p:nvSpPr>
        <p:spPr>
          <a:xfrm>
            <a:off x="6321507" y="1877066"/>
            <a:ext cx="1719515" cy="5972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310</a:t>
            </a:r>
          </a:p>
        </p:txBody>
      </p:sp>
      <p:sp>
        <p:nvSpPr>
          <p:cNvPr id="479" name="Google Shape;479;p47"/>
          <p:cNvSpPr txBox="1"/>
          <p:nvPr/>
        </p:nvSpPr>
        <p:spPr>
          <a:xfrm>
            <a:off x="4557657" y="5085600"/>
            <a:ext cx="2468800" cy="8548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Finalization of Research Roadmap </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a:t>
            </a:r>
          </a:p>
          <a:p>
            <a:pPr defTabSz="1219170">
              <a:buClr>
                <a:srgbClr val="000000"/>
              </a:buClr>
            </a:pPr>
            <a:r>
              <a:rPr lang="en-US" sz="1200" kern="0" dirty="0">
                <a:solidFill>
                  <a:srgbClr val="434343"/>
                </a:solidFill>
                <a:latin typeface="Catamaran Thin"/>
                <a:ea typeface="Catamaran Thin"/>
                <a:cs typeface="Catamaran Thin"/>
                <a:sym typeface="Catamaran Thin"/>
              </a:rPr>
              <a:t>Research strategy</a:t>
            </a:r>
          </a:p>
        </p:txBody>
      </p:sp>
      <p:sp>
        <p:nvSpPr>
          <p:cNvPr id="480" name="Google Shape;480;p47"/>
          <p:cNvSpPr txBox="1"/>
          <p:nvPr/>
        </p:nvSpPr>
        <p:spPr>
          <a:xfrm>
            <a:off x="4529092" y="4828061"/>
            <a:ext cx="1805711" cy="5636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250</a:t>
            </a:r>
          </a:p>
        </p:txBody>
      </p:sp>
      <p:cxnSp>
        <p:nvCxnSpPr>
          <p:cNvPr id="481" name="Google Shape;481;p47"/>
          <p:cNvCxnSpPr>
            <a:cxnSpLocks/>
            <a:endCxn id="467" idx="2"/>
          </p:cNvCxnSpPr>
          <p:nvPr/>
        </p:nvCxnSpPr>
        <p:spPr>
          <a:xfrm flipV="1">
            <a:off x="503189" y="4124699"/>
            <a:ext cx="38150" cy="2024502"/>
          </a:xfrm>
          <a:prstGeom prst="straightConnector1">
            <a:avLst/>
          </a:prstGeom>
          <a:noFill/>
          <a:ln w="19050" cap="flat" cmpd="sng">
            <a:solidFill>
              <a:schemeClr val="accent1"/>
            </a:solidFill>
            <a:prstDash val="solid"/>
            <a:round/>
            <a:headEnd type="none" w="med" len="med"/>
            <a:tailEnd type="none" w="med" len="med"/>
          </a:ln>
        </p:spPr>
      </p:cxnSp>
      <p:sp>
        <p:nvSpPr>
          <p:cNvPr id="482" name="Google Shape;482;p47"/>
          <p:cNvSpPr txBox="1"/>
          <p:nvPr/>
        </p:nvSpPr>
        <p:spPr>
          <a:xfrm>
            <a:off x="859110" y="5118120"/>
            <a:ext cx="2468800" cy="8548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Derivation of Center Output </a:t>
            </a:r>
            <a:r>
              <a:rPr lang="en-US" sz="1200" b="1" kern="0" dirty="0">
                <a:solidFill>
                  <a:srgbClr val="434343"/>
                </a:solidFill>
                <a:latin typeface="Catamaran Thin"/>
                <a:ea typeface="Catamaran Thin"/>
                <a:cs typeface="Catamaran Thin"/>
                <a:sym typeface="Catamaran Thin"/>
              </a:rPr>
              <a:t>Milestone:</a:t>
            </a:r>
            <a:br>
              <a:rPr lang="en-US" sz="1200" kern="0" dirty="0">
                <a:solidFill>
                  <a:srgbClr val="434343"/>
                </a:solidFill>
                <a:latin typeface="Catamaran Thin"/>
                <a:ea typeface="Catamaran Thin"/>
                <a:cs typeface="Catamaran Thin"/>
                <a:sym typeface="Catamaran Thin"/>
              </a:rPr>
            </a:br>
            <a:r>
              <a:rPr lang="de-DE" sz="1200" dirty="0">
                <a:effectLst/>
              </a:rPr>
              <a:t>Prioritisation system</a:t>
            </a:r>
            <a:endParaRPr lang="en-US" sz="16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83" name="Google Shape;483;p47"/>
          <p:cNvSpPr txBox="1"/>
          <p:nvPr/>
        </p:nvSpPr>
        <p:spPr>
          <a:xfrm>
            <a:off x="870810" y="4876800"/>
            <a:ext cx="1650300" cy="460908"/>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230</a:t>
            </a:r>
          </a:p>
        </p:txBody>
      </p:sp>
      <p:sp>
        <p:nvSpPr>
          <p:cNvPr id="485" name="Google Shape;485;p47"/>
          <p:cNvSpPr txBox="1"/>
          <p:nvPr/>
        </p:nvSpPr>
        <p:spPr>
          <a:xfrm>
            <a:off x="8122776" y="4964261"/>
            <a:ext cx="2468800" cy="8548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Developing of Organizational Structure </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 </a:t>
            </a:r>
          </a:p>
          <a:p>
            <a:pPr defTabSz="1219170">
              <a:buClr>
                <a:srgbClr val="000000"/>
              </a:buClr>
            </a:pPr>
            <a:r>
              <a:rPr lang="en-US" sz="1200" kern="0" dirty="0">
                <a:solidFill>
                  <a:srgbClr val="434343"/>
                </a:solidFill>
                <a:latin typeface="Catamaran Thin"/>
                <a:ea typeface="Catamaran Thin"/>
                <a:cs typeface="Catamaran Thin"/>
                <a:sym typeface="Catamaran Thin"/>
              </a:rPr>
              <a:t>Organizational structure</a:t>
            </a:r>
          </a:p>
        </p:txBody>
      </p:sp>
      <p:sp>
        <p:nvSpPr>
          <p:cNvPr id="486" name="Google Shape;486;p47"/>
          <p:cNvSpPr txBox="1"/>
          <p:nvPr/>
        </p:nvSpPr>
        <p:spPr>
          <a:xfrm>
            <a:off x="8140941" y="4760616"/>
            <a:ext cx="1511200" cy="5636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100" b="1" kern="0" dirty="0">
                <a:solidFill>
                  <a:srgbClr val="434343"/>
                </a:solidFill>
                <a:latin typeface="Livvic"/>
                <a:ea typeface="Livvic"/>
                <a:cs typeface="Livvic"/>
                <a:sym typeface="Livvic"/>
              </a:rPr>
              <a:t>Work Package 320</a:t>
            </a:r>
          </a:p>
        </p:txBody>
      </p:sp>
      <p:cxnSp>
        <p:nvCxnSpPr>
          <p:cNvPr id="39" name="Google Shape;475;p47">
            <a:extLst>
              <a:ext uri="{FF2B5EF4-FFF2-40B4-BE49-F238E27FC236}">
                <a16:creationId xmlns:a16="http://schemas.microsoft.com/office/drawing/2014/main" id="{04B7D152-7863-441D-93DB-F913A85D8F56}"/>
              </a:ext>
            </a:extLst>
          </p:cNvPr>
          <p:cNvCxnSpPr/>
          <p:nvPr/>
        </p:nvCxnSpPr>
        <p:spPr>
          <a:xfrm>
            <a:off x="7914012" y="3954651"/>
            <a:ext cx="1317600" cy="0"/>
          </a:xfrm>
          <a:prstGeom prst="straightConnector1">
            <a:avLst/>
          </a:prstGeom>
          <a:noFill/>
          <a:ln w="19050" cap="flat" cmpd="sng">
            <a:solidFill>
              <a:schemeClr val="dk1"/>
            </a:solidFill>
            <a:prstDash val="solid"/>
            <a:round/>
            <a:headEnd type="none" w="med" len="med"/>
            <a:tailEnd type="none" w="med" len="med"/>
          </a:ln>
        </p:spPr>
      </p:cxnSp>
      <p:sp>
        <p:nvSpPr>
          <p:cNvPr id="40" name="Google Shape;471;p47">
            <a:extLst>
              <a:ext uri="{FF2B5EF4-FFF2-40B4-BE49-F238E27FC236}">
                <a16:creationId xmlns:a16="http://schemas.microsoft.com/office/drawing/2014/main" id="{48013550-B400-4A83-B6A5-FCDB1DF6E7BD}"/>
              </a:ext>
            </a:extLst>
          </p:cNvPr>
          <p:cNvSpPr/>
          <p:nvPr/>
        </p:nvSpPr>
        <p:spPr>
          <a:xfrm>
            <a:off x="9308734" y="3772400"/>
            <a:ext cx="296400" cy="2964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b="1" kern="0" dirty="0">
              <a:solidFill>
                <a:srgbClr val="000000"/>
              </a:solidFill>
              <a:latin typeface="Arial"/>
              <a:cs typeface="Arial"/>
              <a:sym typeface="Arial"/>
            </a:endParaRPr>
          </a:p>
        </p:txBody>
      </p:sp>
      <p:sp>
        <p:nvSpPr>
          <p:cNvPr id="41" name="Google Shape;456;p47">
            <a:extLst>
              <a:ext uri="{FF2B5EF4-FFF2-40B4-BE49-F238E27FC236}">
                <a16:creationId xmlns:a16="http://schemas.microsoft.com/office/drawing/2014/main" id="{22C0371D-92B1-48BD-B34A-E215F107D664}"/>
              </a:ext>
            </a:extLst>
          </p:cNvPr>
          <p:cNvSpPr/>
          <p:nvPr/>
        </p:nvSpPr>
        <p:spPr>
          <a:xfrm>
            <a:off x="9456934" y="1874718"/>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2" name="Google Shape;202;p3">
            <a:extLst>
              <a:ext uri="{FF2B5EF4-FFF2-40B4-BE49-F238E27FC236}">
                <a16:creationId xmlns:a16="http://schemas.microsoft.com/office/drawing/2014/main" id="{5DE0A5E3-6DDA-4E63-A182-60F0DD3FF7D3}"/>
              </a:ext>
            </a:extLst>
          </p:cNvPr>
          <p:cNvSpPr txBox="1">
            <a:spLocks/>
          </p:cNvSpPr>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a:solidFill>
                  <a:schemeClr val="dk2"/>
                </a:solidFill>
              </a:rPr>
              <a:t>23/09/2021</a:t>
            </a:r>
            <a:endParaRPr lang="de-DE" dirty="0"/>
          </a:p>
        </p:txBody>
      </p:sp>
      <p:sp>
        <p:nvSpPr>
          <p:cNvPr id="45" name="Google Shape;477;p47">
            <a:extLst>
              <a:ext uri="{FF2B5EF4-FFF2-40B4-BE49-F238E27FC236}">
                <a16:creationId xmlns:a16="http://schemas.microsoft.com/office/drawing/2014/main" id="{D5085841-9B12-4A57-BAF7-CB0CA5176F43}"/>
              </a:ext>
            </a:extLst>
          </p:cNvPr>
          <p:cNvSpPr txBox="1"/>
          <p:nvPr/>
        </p:nvSpPr>
        <p:spPr>
          <a:xfrm>
            <a:off x="9875888" y="1751499"/>
            <a:ext cx="1719515" cy="5972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330</a:t>
            </a:r>
          </a:p>
        </p:txBody>
      </p:sp>
      <p:sp>
        <p:nvSpPr>
          <p:cNvPr id="46" name="Google Shape;476;p47">
            <a:extLst>
              <a:ext uri="{FF2B5EF4-FFF2-40B4-BE49-F238E27FC236}">
                <a16:creationId xmlns:a16="http://schemas.microsoft.com/office/drawing/2014/main" id="{6BE4189E-C9C1-45F3-A821-1AD9A643C26C}"/>
              </a:ext>
            </a:extLst>
          </p:cNvPr>
          <p:cNvSpPr txBox="1"/>
          <p:nvPr/>
        </p:nvSpPr>
        <p:spPr>
          <a:xfrm>
            <a:off x="9850456" y="2032327"/>
            <a:ext cx="2468800" cy="9060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Developing of Training Concepts</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a:t>
            </a:r>
          </a:p>
          <a:p>
            <a:pPr defTabSz="1219170">
              <a:buClr>
                <a:srgbClr val="000000"/>
              </a:buClr>
            </a:pPr>
            <a:r>
              <a:rPr lang="en-US" sz="1200" kern="0" dirty="0">
                <a:solidFill>
                  <a:srgbClr val="434343"/>
                </a:solidFill>
                <a:latin typeface="Catamaran Thin"/>
                <a:ea typeface="Catamaran Thin"/>
                <a:cs typeface="Catamaran Thin"/>
                <a:sym typeface="Catamaran Thin"/>
              </a:rPr>
              <a:t>Training concept</a:t>
            </a:r>
          </a:p>
        </p:txBody>
      </p:sp>
      <p:cxnSp>
        <p:nvCxnSpPr>
          <p:cNvPr id="50" name="Google Shape;481;p47">
            <a:extLst>
              <a:ext uri="{FF2B5EF4-FFF2-40B4-BE49-F238E27FC236}">
                <a16:creationId xmlns:a16="http://schemas.microsoft.com/office/drawing/2014/main" id="{F576E40D-96B1-424A-AB91-21C197D8786A}"/>
              </a:ext>
            </a:extLst>
          </p:cNvPr>
          <p:cNvCxnSpPr>
            <a:cxnSpLocks/>
            <a:stCxn id="470" idx="0"/>
          </p:cNvCxnSpPr>
          <p:nvPr/>
        </p:nvCxnSpPr>
        <p:spPr>
          <a:xfrm flipV="1">
            <a:off x="2317126" y="1838778"/>
            <a:ext cx="0" cy="2009966"/>
          </a:xfrm>
          <a:prstGeom prst="straightConnector1">
            <a:avLst/>
          </a:prstGeom>
          <a:noFill/>
          <a:ln w="19050" cap="flat" cmpd="sng">
            <a:solidFill>
              <a:schemeClr val="accent1"/>
            </a:solidFill>
            <a:prstDash val="solid"/>
            <a:round/>
            <a:headEnd type="none" w="med" len="med"/>
            <a:tailEnd type="none" w="med" len="med"/>
          </a:ln>
        </p:spPr>
      </p:cxnSp>
      <p:sp>
        <p:nvSpPr>
          <p:cNvPr id="53" name="Google Shape;465;p47">
            <a:extLst>
              <a:ext uri="{FF2B5EF4-FFF2-40B4-BE49-F238E27FC236}">
                <a16:creationId xmlns:a16="http://schemas.microsoft.com/office/drawing/2014/main" id="{D41B2078-1907-4849-8C2F-1524E7D778D8}"/>
              </a:ext>
            </a:extLst>
          </p:cNvPr>
          <p:cNvSpPr txBox="1"/>
          <p:nvPr/>
        </p:nvSpPr>
        <p:spPr>
          <a:xfrm>
            <a:off x="2772205" y="1764875"/>
            <a:ext cx="1755097" cy="5972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240</a:t>
            </a:r>
          </a:p>
        </p:txBody>
      </p:sp>
      <p:cxnSp>
        <p:nvCxnSpPr>
          <p:cNvPr id="55" name="Google Shape;481;p47">
            <a:extLst>
              <a:ext uri="{FF2B5EF4-FFF2-40B4-BE49-F238E27FC236}">
                <a16:creationId xmlns:a16="http://schemas.microsoft.com/office/drawing/2014/main" id="{2D24A2B6-96CA-4429-B70B-66F928201828}"/>
              </a:ext>
            </a:extLst>
          </p:cNvPr>
          <p:cNvCxnSpPr>
            <a:cxnSpLocks/>
          </p:cNvCxnSpPr>
          <p:nvPr/>
        </p:nvCxnSpPr>
        <p:spPr>
          <a:xfrm flipV="1">
            <a:off x="4121963" y="4079517"/>
            <a:ext cx="0" cy="2009966"/>
          </a:xfrm>
          <a:prstGeom prst="straightConnector1">
            <a:avLst/>
          </a:prstGeom>
          <a:noFill/>
          <a:ln w="19050" cap="flat" cmpd="sng">
            <a:solidFill>
              <a:schemeClr val="accent1"/>
            </a:solidFill>
            <a:prstDash val="solid"/>
            <a:round/>
            <a:headEnd type="none" w="med" len="med"/>
            <a:tailEnd type="none" w="med" len="med"/>
          </a:ln>
        </p:spPr>
      </p:cxnSp>
      <p:cxnSp>
        <p:nvCxnSpPr>
          <p:cNvPr id="56" name="Google Shape;481;p47">
            <a:extLst>
              <a:ext uri="{FF2B5EF4-FFF2-40B4-BE49-F238E27FC236}">
                <a16:creationId xmlns:a16="http://schemas.microsoft.com/office/drawing/2014/main" id="{3F581CBD-75C3-4ACF-8A72-D35765BDBC21}"/>
              </a:ext>
            </a:extLst>
          </p:cNvPr>
          <p:cNvCxnSpPr>
            <a:cxnSpLocks/>
          </p:cNvCxnSpPr>
          <p:nvPr/>
        </p:nvCxnSpPr>
        <p:spPr>
          <a:xfrm flipV="1">
            <a:off x="5917233" y="1889746"/>
            <a:ext cx="0" cy="2009966"/>
          </a:xfrm>
          <a:prstGeom prst="straightConnector1">
            <a:avLst/>
          </a:prstGeom>
          <a:noFill/>
          <a:ln w="19050" cap="flat" cmpd="sng">
            <a:solidFill>
              <a:schemeClr val="accent1"/>
            </a:solidFill>
            <a:prstDash val="solid"/>
            <a:round/>
            <a:headEnd type="none" w="med" len="med"/>
            <a:tailEnd type="none" w="med" len="med"/>
          </a:ln>
        </p:spPr>
      </p:cxnSp>
      <p:cxnSp>
        <p:nvCxnSpPr>
          <p:cNvPr id="57" name="Google Shape;481;p47">
            <a:extLst>
              <a:ext uri="{FF2B5EF4-FFF2-40B4-BE49-F238E27FC236}">
                <a16:creationId xmlns:a16="http://schemas.microsoft.com/office/drawing/2014/main" id="{1C4AEED9-F3D4-4142-A67F-6C841C8051B3}"/>
              </a:ext>
            </a:extLst>
          </p:cNvPr>
          <p:cNvCxnSpPr>
            <a:cxnSpLocks/>
          </p:cNvCxnSpPr>
          <p:nvPr/>
        </p:nvCxnSpPr>
        <p:spPr>
          <a:xfrm flipV="1">
            <a:off x="7687083" y="4019488"/>
            <a:ext cx="0" cy="2009966"/>
          </a:xfrm>
          <a:prstGeom prst="straightConnector1">
            <a:avLst/>
          </a:prstGeom>
          <a:noFill/>
          <a:ln w="19050" cap="flat" cmpd="sng">
            <a:solidFill>
              <a:schemeClr val="accent1"/>
            </a:solidFill>
            <a:prstDash val="solid"/>
            <a:round/>
            <a:headEnd type="none" w="med" len="med"/>
            <a:tailEnd type="none" w="med" len="med"/>
          </a:ln>
        </p:spPr>
      </p:cxnSp>
      <p:cxnSp>
        <p:nvCxnSpPr>
          <p:cNvPr id="58" name="Google Shape;481;p47">
            <a:extLst>
              <a:ext uri="{FF2B5EF4-FFF2-40B4-BE49-F238E27FC236}">
                <a16:creationId xmlns:a16="http://schemas.microsoft.com/office/drawing/2014/main" id="{B534BCC0-B9FA-444F-B0E0-F020DFF700B3}"/>
              </a:ext>
            </a:extLst>
          </p:cNvPr>
          <p:cNvCxnSpPr>
            <a:cxnSpLocks/>
          </p:cNvCxnSpPr>
          <p:nvPr/>
        </p:nvCxnSpPr>
        <p:spPr>
          <a:xfrm flipV="1">
            <a:off x="9456934" y="1889746"/>
            <a:ext cx="0" cy="2009966"/>
          </a:xfrm>
          <a:prstGeom prst="straightConnector1">
            <a:avLst/>
          </a:prstGeom>
          <a:noFill/>
          <a:ln w="19050" cap="flat" cmpd="sng">
            <a:solidFill>
              <a:schemeClr val="accent1"/>
            </a:solidFill>
            <a:prstDash val="solid"/>
            <a:round/>
            <a:headEnd type="none" w="med" len="med"/>
            <a:tailEnd type="none" w="med" len="med"/>
          </a:ln>
        </p:spPr>
      </p:cxnSp>
      <p:pic>
        <p:nvPicPr>
          <p:cNvPr id="16" name="Picture 15">
            <a:extLst>
              <a:ext uri="{FF2B5EF4-FFF2-40B4-BE49-F238E27FC236}">
                <a16:creationId xmlns:a16="http://schemas.microsoft.com/office/drawing/2014/main" id="{34896628-F0E6-4AA3-91E9-237286C8380F}"/>
              </a:ext>
            </a:extLst>
          </p:cNvPr>
          <p:cNvPicPr>
            <a:picLocks noChangeAspect="1"/>
          </p:cNvPicPr>
          <p:nvPr/>
        </p:nvPicPr>
        <p:blipFill>
          <a:blip r:embed="rId3"/>
          <a:stretch>
            <a:fillRect/>
          </a:stretch>
        </p:blipFill>
        <p:spPr>
          <a:xfrm>
            <a:off x="8537474" y="300846"/>
            <a:ext cx="3654526" cy="1133475"/>
          </a:xfrm>
          <a:prstGeom prst="rect">
            <a:avLst/>
          </a:prstGeom>
        </p:spPr>
      </p:pic>
      <p:cxnSp>
        <p:nvCxnSpPr>
          <p:cNvPr id="63" name="Straight Connector 62">
            <a:extLst>
              <a:ext uri="{FF2B5EF4-FFF2-40B4-BE49-F238E27FC236}">
                <a16:creationId xmlns:a16="http://schemas.microsoft.com/office/drawing/2014/main" id="{70AA80D8-2CAB-4EEF-99DA-98B42CB579D3}"/>
              </a:ext>
            </a:extLst>
          </p:cNvPr>
          <p:cNvCxnSpPr/>
          <p:nvPr/>
        </p:nvCxnSpPr>
        <p:spPr>
          <a:xfrm>
            <a:off x="1056559" y="1691167"/>
            <a:ext cx="9401577" cy="0"/>
          </a:xfrm>
          <a:prstGeom prst="line">
            <a:avLst/>
          </a:prstGeom>
        </p:spPr>
        <p:style>
          <a:lnRef idx="1">
            <a:schemeClr val="dk1"/>
          </a:lnRef>
          <a:fillRef idx="0">
            <a:schemeClr val="dk1"/>
          </a:fillRef>
          <a:effectRef idx="0">
            <a:schemeClr val="dk1"/>
          </a:effectRef>
          <a:fontRef idx="minor">
            <a:schemeClr val="tx1"/>
          </a:fontRef>
        </p:style>
      </p:cxnSp>
      <p:pic>
        <p:nvPicPr>
          <p:cNvPr id="20" name="Picture 19">
            <a:extLst>
              <a:ext uri="{FF2B5EF4-FFF2-40B4-BE49-F238E27FC236}">
                <a16:creationId xmlns:a16="http://schemas.microsoft.com/office/drawing/2014/main" id="{3DD95720-D81C-47AA-BFD5-81CDF6E0895C}"/>
              </a:ext>
            </a:extLst>
          </p:cNvPr>
          <p:cNvPicPr>
            <a:picLocks noChangeAspect="1"/>
          </p:cNvPicPr>
          <p:nvPr/>
        </p:nvPicPr>
        <p:blipFill>
          <a:blip r:embed="rId4"/>
          <a:stretch>
            <a:fillRect/>
          </a:stretch>
        </p:blipFill>
        <p:spPr>
          <a:xfrm>
            <a:off x="544302" y="899146"/>
            <a:ext cx="704850" cy="990600"/>
          </a:xfrm>
          <a:prstGeom prst="rect">
            <a:avLst/>
          </a:prstGeom>
        </p:spPr>
      </p:pic>
      <p:sp>
        <p:nvSpPr>
          <p:cNvPr id="70" name="TextBox 69">
            <a:extLst>
              <a:ext uri="{FF2B5EF4-FFF2-40B4-BE49-F238E27FC236}">
                <a16:creationId xmlns:a16="http://schemas.microsoft.com/office/drawing/2014/main" id="{3908DAC6-AE80-4A87-B134-793D67BB062F}"/>
              </a:ext>
            </a:extLst>
          </p:cNvPr>
          <p:cNvSpPr txBox="1"/>
          <p:nvPr/>
        </p:nvSpPr>
        <p:spPr>
          <a:xfrm>
            <a:off x="1315430" y="931849"/>
            <a:ext cx="6161714" cy="769441"/>
          </a:xfrm>
          <a:prstGeom prst="rect">
            <a:avLst/>
          </a:prstGeom>
          <a:noFill/>
        </p:spPr>
        <p:txBody>
          <a:bodyPr wrap="square">
            <a:spAutoFit/>
          </a:bodyPr>
          <a:lstStyle/>
          <a:p>
            <a:r>
              <a:rPr lang="de-DE" sz="4400" dirty="0">
                <a:latin typeface="Calibri Light" panose="020F0302020204030204" pitchFamily="34" charset="0"/>
                <a:cs typeface="Calibri Light" panose="020F0302020204030204" pitchFamily="34" charset="0"/>
              </a:rPr>
              <a:t>Project Stages 2022</a:t>
            </a:r>
            <a:endParaRPr lang="en-US" sz="4400" dirty="0">
              <a:latin typeface="Calibri Light" panose="020F0302020204030204" pitchFamily="34" charset="0"/>
              <a:cs typeface="Calibri Light" panose="020F0302020204030204" pitchFamily="34" charset="0"/>
            </a:endParaRPr>
          </a:p>
        </p:txBody>
      </p:sp>
      <p:grpSp>
        <p:nvGrpSpPr>
          <p:cNvPr id="74" name="Google Shape;5261;p62">
            <a:extLst>
              <a:ext uri="{FF2B5EF4-FFF2-40B4-BE49-F238E27FC236}">
                <a16:creationId xmlns:a16="http://schemas.microsoft.com/office/drawing/2014/main" id="{5A9A31EB-4512-4FFC-A0D2-446FB7D245D2}"/>
              </a:ext>
            </a:extLst>
          </p:cNvPr>
          <p:cNvGrpSpPr/>
          <p:nvPr/>
        </p:nvGrpSpPr>
        <p:grpSpPr>
          <a:xfrm>
            <a:off x="5973607" y="1053193"/>
            <a:ext cx="503339" cy="428691"/>
            <a:chOff x="5774124" y="4294550"/>
            <a:chExt cx="331611" cy="331674"/>
          </a:xfrm>
          <a:solidFill>
            <a:srgbClr val="D16138"/>
          </a:solidFill>
        </p:grpSpPr>
        <p:sp>
          <p:nvSpPr>
            <p:cNvPr id="75" name="Google Shape;5262;p62">
              <a:extLst>
                <a:ext uri="{FF2B5EF4-FFF2-40B4-BE49-F238E27FC236}">
                  <a16:creationId xmlns:a16="http://schemas.microsoft.com/office/drawing/2014/main" id="{48F101CD-0F59-45F7-9FCE-58488830816B}"/>
                </a:ext>
              </a:extLst>
            </p:cNvPr>
            <p:cNvSpPr/>
            <p:nvPr/>
          </p:nvSpPr>
          <p:spPr>
            <a:xfrm>
              <a:off x="5774124" y="4419664"/>
              <a:ext cx="331611" cy="206560"/>
            </a:xfrm>
            <a:custGeom>
              <a:avLst/>
              <a:gdLst/>
              <a:ahLst/>
              <a:cxnLst/>
              <a:rect l="l" t="t" r="r" b="b"/>
              <a:pathLst>
                <a:path w="10419" h="6490" extrusionOk="0">
                  <a:moveTo>
                    <a:pt x="2751" y="2905"/>
                  </a:moveTo>
                  <a:lnTo>
                    <a:pt x="2751" y="6191"/>
                  </a:lnTo>
                  <a:lnTo>
                    <a:pt x="1429" y="6191"/>
                  </a:lnTo>
                  <a:lnTo>
                    <a:pt x="1429" y="2905"/>
                  </a:lnTo>
                  <a:close/>
                  <a:moveTo>
                    <a:pt x="5847" y="2084"/>
                  </a:moveTo>
                  <a:lnTo>
                    <a:pt x="5847" y="6191"/>
                  </a:lnTo>
                  <a:lnTo>
                    <a:pt x="4525" y="6191"/>
                  </a:lnTo>
                  <a:lnTo>
                    <a:pt x="4525" y="2084"/>
                  </a:lnTo>
                  <a:close/>
                  <a:moveTo>
                    <a:pt x="8942" y="298"/>
                  </a:moveTo>
                  <a:lnTo>
                    <a:pt x="8942" y="6191"/>
                  </a:lnTo>
                  <a:lnTo>
                    <a:pt x="7609" y="6191"/>
                  </a:lnTo>
                  <a:lnTo>
                    <a:pt x="7609" y="298"/>
                  </a:lnTo>
                  <a:close/>
                  <a:moveTo>
                    <a:pt x="7466" y="0"/>
                  </a:moveTo>
                  <a:cubicBezTo>
                    <a:pt x="7383" y="0"/>
                    <a:pt x="7323" y="72"/>
                    <a:pt x="7323" y="155"/>
                  </a:cubicBezTo>
                  <a:lnTo>
                    <a:pt x="7323" y="6191"/>
                  </a:lnTo>
                  <a:lnTo>
                    <a:pt x="6156" y="6191"/>
                  </a:lnTo>
                  <a:lnTo>
                    <a:pt x="6156" y="1941"/>
                  </a:lnTo>
                  <a:cubicBezTo>
                    <a:pt x="6156" y="1846"/>
                    <a:pt x="6085" y="1786"/>
                    <a:pt x="6013" y="1786"/>
                  </a:cubicBezTo>
                  <a:lnTo>
                    <a:pt x="4370" y="1786"/>
                  </a:lnTo>
                  <a:cubicBezTo>
                    <a:pt x="4287" y="1786"/>
                    <a:pt x="4227" y="1858"/>
                    <a:pt x="4227" y="1941"/>
                  </a:cubicBezTo>
                  <a:lnTo>
                    <a:pt x="4227" y="6191"/>
                  </a:lnTo>
                  <a:lnTo>
                    <a:pt x="3061" y="6191"/>
                  </a:lnTo>
                  <a:lnTo>
                    <a:pt x="3061" y="2751"/>
                  </a:lnTo>
                  <a:cubicBezTo>
                    <a:pt x="3061" y="2667"/>
                    <a:pt x="2989" y="2608"/>
                    <a:pt x="2918" y="2608"/>
                  </a:cubicBezTo>
                  <a:lnTo>
                    <a:pt x="1275" y="2608"/>
                  </a:lnTo>
                  <a:cubicBezTo>
                    <a:pt x="1191" y="2608"/>
                    <a:pt x="1132" y="2679"/>
                    <a:pt x="1132" y="2751"/>
                  </a:cubicBezTo>
                  <a:lnTo>
                    <a:pt x="1132" y="6191"/>
                  </a:lnTo>
                  <a:lnTo>
                    <a:pt x="144" y="6191"/>
                  </a:lnTo>
                  <a:cubicBezTo>
                    <a:pt x="60" y="6191"/>
                    <a:pt x="1" y="6263"/>
                    <a:pt x="1" y="6346"/>
                  </a:cubicBezTo>
                  <a:cubicBezTo>
                    <a:pt x="1" y="6430"/>
                    <a:pt x="72" y="6489"/>
                    <a:pt x="144" y="6489"/>
                  </a:cubicBezTo>
                  <a:lnTo>
                    <a:pt x="10264" y="6489"/>
                  </a:lnTo>
                  <a:cubicBezTo>
                    <a:pt x="10359" y="6489"/>
                    <a:pt x="10419" y="6418"/>
                    <a:pt x="10419" y="6346"/>
                  </a:cubicBezTo>
                  <a:cubicBezTo>
                    <a:pt x="10395" y="6251"/>
                    <a:pt x="10323" y="6191"/>
                    <a:pt x="10240" y="6191"/>
                  </a:cubicBezTo>
                  <a:lnTo>
                    <a:pt x="9252" y="6191"/>
                  </a:lnTo>
                  <a:lnTo>
                    <a:pt x="9252" y="155"/>
                  </a:lnTo>
                  <a:cubicBezTo>
                    <a:pt x="9252" y="60"/>
                    <a:pt x="9180" y="0"/>
                    <a:pt x="9109"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76" name="Google Shape;5263;p62">
              <a:extLst>
                <a:ext uri="{FF2B5EF4-FFF2-40B4-BE49-F238E27FC236}">
                  <a16:creationId xmlns:a16="http://schemas.microsoft.com/office/drawing/2014/main" id="{73CFDFBE-38BC-4BDD-A487-E3D3B5A960D3}"/>
                </a:ext>
              </a:extLst>
            </p:cNvPr>
            <p:cNvSpPr/>
            <p:nvPr/>
          </p:nvSpPr>
          <p:spPr>
            <a:xfrm>
              <a:off x="5778294" y="4294550"/>
              <a:ext cx="316461" cy="191442"/>
            </a:xfrm>
            <a:custGeom>
              <a:avLst/>
              <a:gdLst/>
              <a:ahLst/>
              <a:cxnLst/>
              <a:rect l="l" t="t" r="r" b="b"/>
              <a:pathLst>
                <a:path w="9943" h="6015" extrusionOk="0">
                  <a:moveTo>
                    <a:pt x="9447" y="0"/>
                  </a:moveTo>
                  <a:cubicBezTo>
                    <a:pt x="9433" y="0"/>
                    <a:pt x="9420" y="1"/>
                    <a:pt x="9407" y="2"/>
                  </a:cubicBezTo>
                  <a:lnTo>
                    <a:pt x="8097" y="169"/>
                  </a:lnTo>
                  <a:cubicBezTo>
                    <a:pt x="7847" y="193"/>
                    <a:pt x="7644" y="455"/>
                    <a:pt x="7680" y="705"/>
                  </a:cubicBezTo>
                  <a:cubicBezTo>
                    <a:pt x="7703" y="951"/>
                    <a:pt x="7914" y="1123"/>
                    <a:pt x="8167" y="1123"/>
                  </a:cubicBezTo>
                  <a:cubicBezTo>
                    <a:pt x="8183" y="1123"/>
                    <a:pt x="8200" y="1123"/>
                    <a:pt x="8216" y="1121"/>
                  </a:cubicBezTo>
                  <a:lnTo>
                    <a:pt x="8323" y="1109"/>
                  </a:lnTo>
                  <a:lnTo>
                    <a:pt x="8323" y="1109"/>
                  </a:lnTo>
                  <a:cubicBezTo>
                    <a:pt x="6716" y="2967"/>
                    <a:pt x="4811" y="3919"/>
                    <a:pt x="3465" y="4407"/>
                  </a:cubicBezTo>
                  <a:cubicBezTo>
                    <a:pt x="1787" y="5003"/>
                    <a:pt x="477" y="5062"/>
                    <a:pt x="477" y="5062"/>
                  </a:cubicBezTo>
                  <a:cubicBezTo>
                    <a:pt x="203" y="5074"/>
                    <a:pt x="1" y="5288"/>
                    <a:pt x="13" y="5550"/>
                  </a:cubicBezTo>
                  <a:cubicBezTo>
                    <a:pt x="24" y="5824"/>
                    <a:pt x="239" y="6015"/>
                    <a:pt x="489" y="6015"/>
                  </a:cubicBezTo>
                  <a:lnTo>
                    <a:pt x="501" y="6015"/>
                  </a:lnTo>
                  <a:cubicBezTo>
                    <a:pt x="560" y="6015"/>
                    <a:pt x="1953" y="5967"/>
                    <a:pt x="3775" y="5312"/>
                  </a:cubicBezTo>
                  <a:cubicBezTo>
                    <a:pt x="4811" y="4943"/>
                    <a:pt x="5775" y="4467"/>
                    <a:pt x="6656" y="3872"/>
                  </a:cubicBezTo>
                  <a:cubicBezTo>
                    <a:pt x="6728" y="3824"/>
                    <a:pt x="6740" y="3729"/>
                    <a:pt x="6692" y="3669"/>
                  </a:cubicBezTo>
                  <a:cubicBezTo>
                    <a:pt x="6670" y="3618"/>
                    <a:pt x="6621" y="3594"/>
                    <a:pt x="6573" y="3594"/>
                  </a:cubicBezTo>
                  <a:cubicBezTo>
                    <a:pt x="6542" y="3594"/>
                    <a:pt x="6512" y="3603"/>
                    <a:pt x="6490" y="3622"/>
                  </a:cubicBezTo>
                  <a:cubicBezTo>
                    <a:pt x="5620" y="4205"/>
                    <a:pt x="4692" y="4681"/>
                    <a:pt x="3692" y="5038"/>
                  </a:cubicBezTo>
                  <a:cubicBezTo>
                    <a:pt x="1906" y="5669"/>
                    <a:pt x="560" y="5717"/>
                    <a:pt x="525" y="5717"/>
                  </a:cubicBezTo>
                  <a:cubicBezTo>
                    <a:pt x="429" y="5717"/>
                    <a:pt x="358" y="5646"/>
                    <a:pt x="346" y="5550"/>
                  </a:cubicBezTo>
                  <a:cubicBezTo>
                    <a:pt x="346" y="5467"/>
                    <a:pt x="417" y="5372"/>
                    <a:pt x="501" y="5372"/>
                  </a:cubicBezTo>
                  <a:cubicBezTo>
                    <a:pt x="525" y="5372"/>
                    <a:pt x="1858" y="5336"/>
                    <a:pt x="3596" y="4705"/>
                  </a:cubicBezTo>
                  <a:cubicBezTo>
                    <a:pt x="5061" y="4181"/>
                    <a:pt x="7144" y="3133"/>
                    <a:pt x="8835" y="1014"/>
                  </a:cubicBezTo>
                  <a:cubicBezTo>
                    <a:pt x="8927" y="911"/>
                    <a:pt x="8842" y="763"/>
                    <a:pt x="8718" y="763"/>
                  </a:cubicBezTo>
                  <a:cubicBezTo>
                    <a:pt x="8714" y="763"/>
                    <a:pt x="8709" y="764"/>
                    <a:pt x="8704" y="764"/>
                  </a:cubicBezTo>
                  <a:lnTo>
                    <a:pt x="8216" y="824"/>
                  </a:lnTo>
                  <a:cubicBezTo>
                    <a:pt x="8208" y="825"/>
                    <a:pt x="8200" y="825"/>
                    <a:pt x="8192" y="825"/>
                  </a:cubicBezTo>
                  <a:cubicBezTo>
                    <a:pt x="8109" y="825"/>
                    <a:pt x="8047" y="769"/>
                    <a:pt x="8025" y="693"/>
                  </a:cubicBezTo>
                  <a:cubicBezTo>
                    <a:pt x="7990" y="586"/>
                    <a:pt x="8061" y="478"/>
                    <a:pt x="8168" y="478"/>
                  </a:cubicBezTo>
                  <a:lnTo>
                    <a:pt x="9478" y="312"/>
                  </a:lnTo>
                  <a:cubicBezTo>
                    <a:pt x="9484" y="311"/>
                    <a:pt x="9490" y="311"/>
                    <a:pt x="9496" y="311"/>
                  </a:cubicBezTo>
                  <a:cubicBezTo>
                    <a:pt x="9594" y="311"/>
                    <a:pt x="9669" y="400"/>
                    <a:pt x="9669" y="490"/>
                  </a:cubicBezTo>
                  <a:lnTo>
                    <a:pt x="9669" y="1800"/>
                  </a:lnTo>
                  <a:cubicBezTo>
                    <a:pt x="9669" y="1895"/>
                    <a:pt x="9597" y="1979"/>
                    <a:pt x="9490" y="1979"/>
                  </a:cubicBezTo>
                  <a:cubicBezTo>
                    <a:pt x="9407" y="1979"/>
                    <a:pt x="9311" y="1907"/>
                    <a:pt x="9311" y="1800"/>
                  </a:cubicBezTo>
                  <a:lnTo>
                    <a:pt x="9311" y="1407"/>
                  </a:lnTo>
                  <a:cubicBezTo>
                    <a:pt x="9311" y="1348"/>
                    <a:pt x="9264" y="1288"/>
                    <a:pt x="9204" y="1252"/>
                  </a:cubicBezTo>
                  <a:cubicBezTo>
                    <a:pt x="9187" y="1242"/>
                    <a:pt x="9169" y="1238"/>
                    <a:pt x="9152" y="1238"/>
                  </a:cubicBezTo>
                  <a:cubicBezTo>
                    <a:pt x="9106" y="1238"/>
                    <a:pt x="9060" y="1266"/>
                    <a:pt x="9026" y="1300"/>
                  </a:cubicBezTo>
                  <a:cubicBezTo>
                    <a:pt x="8466" y="2002"/>
                    <a:pt x="7811" y="2633"/>
                    <a:pt x="7097" y="3193"/>
                  </a:cubicBezTo>
                  <a:cubicBezTo>
                    <a:pt x="7037" y="3229"/>
                    <a:pt x="7025" y="3336"/>
                    <a:pt x="7061" y="3395"/>
                  </a:cubicBezTo>
                  <a:cubicBezTo>
                    <a:pt x="7091" y="3433"/>
                    <a:pt x="7144" y="3451"/>
                    <a:pt x="7194" y="3451"/>
                  </a:cubicBezTo>
                  <a:cubicBezTo>
                    <a:pt x="7224" y="3451"/>
                    <a:pt x="7253" y="3445"/>
                    <a:pt x="7275" y="3431"/>
                  </a:cubicBezTo>
                  <a:cubicBezTo>
                    <a:pt x="7895" y="2943"/>
                    <a:pt x="8466" y="2419"/>
                    <a:pt x="8990" y="1824"/>
                  </a:cubicBezTo>
                  <a:cubicBezTo>
                    <a:pt x="9002" y="2074"/>
                    <a:pt x="9204" y="2276"/>
                    <a:pt x="9466" y="2276"/>
                  </a:cubicBezTo>
                  <a:cubicBezTo>
                    <a:pt x="9728" y="2276"/>
                    <a:pt x="9942" y="2074"/>
                    <a:pt x="9942" y="1800"/>
                  </a:cubicBezTo>
                  <a:lnTo>
                    <a:pt x="9942" y="478"/>
                  </a:lnTo>
                  <a:cubicBezTo>
                    <a:pt x="9942" y="347"/>
                    <a:pt x="9883" y="216"/>
                    <a:pt x="9776" y="121"/>
                  </a:cubicBezTo>
                  <a:cubicBezTo>
                    <a:pt x="9679" y="46"/>
                    <a:pt x="9564" y="0"/>
                    <a:pt x="9447"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D16138"/>
                </a:solidFill>
                <a:highlight>
                  <a:srgbClr val="D16138"/>
                </a:highlight>
              </a:endParaRPr>
            </a:p>
          </p:txBody>
        </p:sp>
      </p:grpSp>
      <p:pic>
        <p:nvPicPr>
          <p:cNvPr id="77" name="Picture 76">
            <a:extLst>
              <a:ext uri="{FF2B5EF4-FFF2-40B4-BE49-F238E27FC236}">
                <a16:creationId xmlns:a16="http://schemas.microsoft.com/office/drawing/2014/main" id="{BF196F7B-87F2-4365-BC81-682FF4D7C640}"/>
              </a:ext>
            </a:extLst>
          </p:cNvPr>
          <p:cNvPicPr>
            <a:picLocks noChangeAspect="1"/>
          </p:cNvPicPr>
          <p:nvPr/>
        </p:nvPicPr>
        <p:blipFill>
          <a:blip r:embed="rId5"/>
          <a:stretch>
            <a:fillRect/>
          </a:stretch>
        </p:blipFill>
        <p:spPr>
          <a:xfrm>
            <a:off x="0" y="-8872"/>
            <a:ext cx="1056559" cy="812738"/>
          </a:xfrm>
          <a:prstGeom prst="rect">
            <a:avLst/>
          </a:prstGeom>
        </p:spPr>
      </p:pic>
    </p:spTree>
    <p:extLst>
      <p:ext uri="{BB962C8B-B14F-4D97-AF65-F5344CB8AC3E}">
        <p14:creationId xmlns:p14="http://schemas.microsoft.com/office/powerpoint/2010/main" val="14821726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47"/>
          <p:cNvSpPr/>
          <p:nvPr/>
        </p:nvSpPr>
        <p:spPr>
          <a:xfrm>
            <a:off x="5918745" y="1874718"/>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457" name="Google Shape;457;p47"/>
          <p:cNvSpPr/>
          <p:nvPr/>
        </p:nvSpPr>
        <p:spPr>
          <a:xfrm>
            <a:off x="2315595" y="1874718"/>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58" name="Google Shape;458;p47"/>
          <p:cNvSpPr/>
          <p:nvPr/>
        </p:nvSpPr>
        <p:spPr>
          <a:xfrm>
            <a:off x="4113893" y="4817532"/>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59" name="Google Shape;459;p47"/>
          <p:cNvSpPr/>
          <p:nvPr/>
        </p:nvSpPr>
        <p:spPr>
          <a:xfrm>
            <a:off x="7679012" y="4755461"/>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0" name="Google Shape;460;p47"/>
          <p:cNvSpPr/>
          <p:nvPr/>
        </p:nvSpPr>
        <p:spPr>
          <a:xfrm>
            <a:off x="493973" y="4876800"/>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4" name="Google Shape;464;p47"/>
          <p:cNvSpPr txBox="1"/>
          <p:nvPr/>
        </p:nvSpPr>
        <p:spPr>
          <a:xfrm>
            <a:off x="2741616" y="1997486"/>
            <a:ext cx="2468800" cy="9060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Introduction Event</a:t>
            </a:r>
          </a:p>
          <a:p>
            <a:pPr defTabSz="1219170">
              <a:buClr>
                <a:srgbClr val="000000"/>
              </a:buClr>
            </a:pPr>
            <a:r>
              <a:rPr lang="en-US" sz="1200" b="1" kern="0" dirty="0" err="1">
                <a:solidFill>
                  <a:srgbClr val="434343"/>
                </a:solidFill>
                <a:latin typeface="Catamaran Thin"/>
                <a:ea typeface="Catamaran Thin"/>
                <a:cs typeface="Catamaran Thin"/>
                <a:sym typeface="Catamaran Thin"/>
              </a:rPr>
              <a:t>Mileston</a:t>
            </a:r>
            <a:r>
              <a:rPr lang="en-US" sz="1200" b="1" kern="0" dirty="0">
                <a:solidFill>
                  <a:srgbClr val="434343"/>
                </a:solidFill>
                <a:latin typeface="Catamaran Thin"/>
                <a:ea typeface="Catamaran Thin"/>
                <a:cs typeface="Catamaran Thin"/>
                <a:sym typeface="Catamaran Thin"/>
              </a:rPr>
              <a:t>:</a:t>
            </a:r>
            <a:br>
              <a:rPr lang="en-US" sz="1200" kern="0" dirty="0">
                <a:solidFill>
                  <a:srgbClr val="434343"/>
                </a:solidFill>
                <a:latin typeface="Catamaran Thin"/>
                <a:ea typeface="Catamaran Thin"/>
                <a:cs typeface="Catamaran Thin"/>
                <a:sym typeface="Catamaran Thin"/>
              </a:rPr>
            </a:br>
            <a:r>
              <a:rPr lang="en-US" sz="1200" kern="0" dirty="0">
                <a:solidFill>
                  <a:srgbClr val="434343"/>
                </a:solidFill>
                <a:latin typeface="Catamaran Thin"/>
                <a:ea typeface="Catamaran Thin"/>
                <a:cs typeface="Catamaran Thin"/>
                <a:sym typeface="Catamaran Thin"/>
              </a:rPr>
              <a:t>Preparation and Readiness of Concept for Introduction Event</a:t>
            </a:r>
          </a:p>
        </p:txBody>
      </p:sp>
      <p:grpSp>
        <p:nvGrpSpPr>
          <p:cNvPr id="466" name="Google Shape;466;p47"/>
          <p:cNvGrpSpPr/>
          <p:nvPr/>
        </p:nvGrpSpPr>
        <p:grpSpPr>
          <a:xfrm>
            <a:off x="393139" y="3814122"/>
            <a:ext cx="7441508" cy="331023"/>
            <a:chOff x="1464850" y="417744"/>
            <a:chExt cx="5581131" cy="248267"/>
          </a:xfrm>
        </p:grpSpPr>
        <p:sp>
          <p:nvSpPr>
            <p:cNvPr id="467" name="Google Shape;467;p47"/>
            <p:cNvSpPr/>
            <p:nvPr/>
          </p:nvSpPr>
          <p:spPr>
            <a:xfrm>
              <a:off x="1464850" y="428377"/>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468" name="Google Shape;468;p47"/>
            <p:cNvSpPr/>
            <p:nvPr/>
          </p:nvSpPr>
          <p:spPr>
            <a:xfrm>
              <a:off x="4162252" y="443711"/>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9" name="Google Shape;469;p47"/>
            <p:cNvSpPr/>
            <p:nvPr/>
          </p:nvSpPr>
          <p:spPr>
            <a:xfrm>
              <a:off x="6823681" y="417744"/>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470" name="Google Shape;470;p47"/>
            <p:cNvSpPr/>
            <p:nvPr/>
          </p:nvSpPr>
          <p:spPr>
            <a:xfrm>
              <a:off x="2796690" y="443711"/>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71" name="Google Shape;471;p47"/>
            <p:cNvSpPr/>
            <p:nvPr/>
          </p:nvSpPr>
          <p:spPr>
            <a:xfrm>
              <a:off x="5505585" y="417744"/>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cxnSp>
          <p:nvCxnSpPr>
            <p:cNvPr id="472" name="Google Shape;472;p47"/>
            <p:cNvCxnSpPr/>
            <p:nvPr/>
          </p:nvCxnSpPr>
          <p:spPr>
            <a:xfrm>
              <a:off x="1760743" y="529784"/>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473" name="Google Shape;473;p47"/>
            <p:cNvCxnSpPr/>
            <p:nvPr/>
          </p:nvCxnSpPr>
          <p:spPr>
            <a:xfrm>
              <a:off x="3097786" y="554861"/>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474" name="Google Shape;474;p47"/>
            <p:cNvCxnSpPr/>
            <p:nvPr/>
          </p:nvCxnSpPr>
          <p:spPr>
            <a:xfrm>
              <a:off x="4464230" y="534129"/>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475" name="Google Shape;475;p47"/>
            <p:cNvCxnSpPr/>
            <p:nvPr/>
          </p:nvCxnSpPr>
          <p:spPr>
            <a:xfrm>
              <a:off x="5794119" y="534129"/>
              <a:ext cx="988200" cy="0"/>
            </a:xfrm>
            <a:prstGeom prst="straightConnector1">
              <a:avLst/>
            </a:prstGeom>
            <a:noFill/>
            <a:ln w="19050" cap="flat" cmpd="sng">
              <a:solidFill>
                <a:schemeClr val="dk1"/>
              </a:solidFill>
              <a:prstDash val="solid"/>
              <a:round/>
              <a:headEnd type="none" w="med" len="med"/>
              <a:tailEnd type="none" w="med" len="med"/>
            </a:ln>
          </p:spPr>
        </p:cxnSp>
      </p:grpSp>
      <p:sp>
        <p:nvSpPr>
          <p:cNvPr id="476" name="Google Shape;476;p47"/>
          <p:cNvSpPr txBox="1"/>
          <p:nvPr/>
        </p:nvSpPr>
        <p:spPr>
          <a:xfrm>
            <a:off x="6297834" y="1957748"/>
            <a:ext cx="2468800" cy="9060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Development of Scientific Concepts for Center Sustainability</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a:t>
            </a:r>
          </a:p>
          <a:p>
            <a:pPr defTabSz="1219170">
              <a:buClr>
                <a:srgbClr val="000000"/>
              </a:buClr>
            </a:pPr>
            <a:r>
              <a:rPr lang="en-US" sz="1200" kern="0" dirty="0">
                <a:solidFill>
                  <a:srgbClr val="434343"/>
                </a:solidFill>
                <a:latin typeface="Catamaran Thin"/>
                <a:ea typeface="Catamaran Thin"/>
                <a:cs typeface="Catamaran Thin"/>
                <a:sym typeface="Catamaran Thin"/>
              </a:rPr>
              <a:t>Development of scientific concept for the sustainability of the center</a:t>
            </a:r>
          </a:p>
        </p:txBody>
      </p:sp>
      <p:sp>
        <p:nvSpPr>
          <p:cNvPr id="477" name="Google Shape;477;p47"/>
          <p:cNvSpPr txBox="1"/>
          <p:nvPr/>
        </p:nvSpPr>
        <p:spPr>
          <a:xfrm>
            <a:off x="6323784" y="1798005"/>
            <a:ext cx="1719515" cy="5972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410</a:t>
            </a:r>
          </a:p>
        </p:txBody>
      </p:sp>
      <p:sp>
        <p:nvSpPr>
          <p:cNvPr id="479" name="Google Shape;479;p47"/>
          <p:cNvSpPr txBox="1"/>
          <p:nvPr/>
        </p:nvSpPr>
        <p:spPr>
          <a:xfrm>
            <a:off x="4557657" y="5085600"/>
            <a:ext cx="2468800" cy="8548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Development Business Continuation Concept</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 </a:t>
            </a:r>
          </a:p>
          <a:p>
            <a:pPr defTabSz="1219170">
              <a:buClr>
                <a:srgbClr val="000000"/>
              </a:buClr>
            </a:pPr>
            <a:r>
              <a:rPr lang="en-US" sz="1200" kern="0" dirty="0">
                <a:solidFill>
                  <a:srgbClr val="434343"/>
                </a:solidFill>
                <a:latin typeface="Catamaran Thin"/>
                <a:ea typeface="Catamaran Thin"/>
                <a:cs typeface="Catamaran Thin"/>
                <a:sym typeface="Catamaran Thin"/>
              </a:rPr>
              <a:t>Sustainable financing secured</a:t>
            </a:r>
          </a:p>
        </p:txBody>
      </p:sp>
      <p:sp>
        <p:nvSpPr>
          <p:cNvPr id="480" name="Google Shape;480;p47"/>
          <p:cNvSpPr txBox="1"/>
          <p:nvPr/>
        </p:nvSpPr>
        <p:spPr>
          <a:xfrm>
            <a:off x="4560672" y="4828061"/>
            <a:ext cx="1805711" cy="5636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360</a:t>
            </a:r>
          </a:p>
        </p:txBody>
      </p:sp>
      <p:cxnSp>
        <p:nvCxnSpPr>
          <p:cNvPr id="481" name="Google Shape;481;p47"/>
          <p:cNvCxnSpPr>
            <a:cxnSpLocks/>
            <a:endCxn id="467" idx="2"/>
          </p:cNvCxnSpPr>
          <p:nvPr/>
        </p:nvCxnSpPr>
        <p:spPr>
          <a:xfrm flipV="1">
            <a:off x="503189" y="4124699"/>
            <a:ext cx="38150" cy="2024502"/>
          </a:xfrm>
          <a:prstGeom prst="straightConnector1">
            <a:avLst/>
          </a:prstGeom>
          <a:noFill/>
          <a:ln w="19050" cap="flat" cmpd="sng">
            <a:solidFill>
              <a:schemeClr val="accent1"/>
            </a:solidFill>
            <a:prstDash val="solid"/>
            <a:round/>
            <a:headEnd type="none" w="med" len="med"/>
            <a:tailEnd type="none" w="med" len="med"/>
          </a:ln>
        </p:spPr>
      </p:cxnSp>
      <p:sp>
        <p:nvSpPr>
          <p:cNvPr id="482" name="Google Shape;482;p47"/>
          <p:cNvSpPr txBox="1"/>
          <p:nvPr/>
        </p:nvSpPr>
        <p:spPr>
          <a:xfrm>
            <a:off x="896727" y="5111406"/>
            <a:ext cx="2468800" cy="8548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Definition of Research Projects</a:t>
            </a:r>
          </a:p>
          <a:p>
            <a:pPr defTabSz="1219170">
              <a:buClr>
                <a:srgbClr val="000000"/>
              </a:buClr>
            </a:pPr>
            <a:r>
              <a:rPr lang="en-US" sz="1200" b="1" kern="0" dirty="0" err="1">
                <a:solidFill>
                  <a:srgbClr val="434343"/>
                </a:solidFill>
                <a:latin typeface="Catamaran Thin"/>
                <a:ea typeface="Catamaran Thin"/>
                <a:cs typeface="Catamaran Thin"/>
                <a:sym typeface="Catamaran Thin"/>
              </a:rPr>
              <a:t>Mileston</a:t>
            </a:r>
            <a:r>
              <a:rPr lang="en-US" sz="1200" b="1" kern="0" dirty="0">
                <a:solidFill>
                  <a:srgbClr val="434343"/>
                </a:solidFill>
                <a:latin typeface="Catamaran Thin"/>
                <a:ea typeface="Catamaran Thin"/>
                <a:cs typeface="Catamaran Thin"/>
                <a:sym typeface="Catamaran Thin"/>
              </a:rPr>
              <a:t>:</a:t>
            </a:r>
            <a:br>
              <a:rPr lang="en-US" sz="1200" kern="0" dirty="0">
                <a:solidFill>
                  <a:srgbClr val="434343"/>
                </a:solidFill>
                <a:latin typeface="Catamaran Thin"/>
                <a:ea typeface="Catamaran Thin"/>
                <a:cs typeface="Catamaran Thin"/>
                <a:sym typeface="Catamaran Thin"/>
              </a:rPr>
            </a:br>
            <a:r>
              <a:rPr lang="en-US" sz="1200" kern="0" dirty="0">
                <a:solidFill>
                  <a:srgbClr val="434343"/>
                </a:solidFill>
                <a:latin typeface="Catamaran Thin"/>
                <a:ea typeface="Catamaran Thin"/>
                <a:cs typeface="Catamaran Thin"/>
                <a:sym typeface="Catamaran Thin"/>
              </a:rPr>
              <a:t>Definition of Research Projects and Questions</a:t>
            </a:r>
          </a:p>
        </p:txBody>
      </p:sp>
      <p:sp>
        <p:nvSpPr>
          <p:cNvPr id="483" name="Google Shape;483;p47"/>
          <p:cNvSpPr txBox="1"/>
          <p:nvPr/>
        </p:nvSpPr>
        <p:spPr>
          <a:xfrm>
            <a:off x="870810" y="4876800"/>
            <a:ext cx="1650300" cy="460908"/>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340</a:t>
            </a:r>
          </a:p>
        </p:txBody>
      </p:sp>
      <p:sp>
        <p:nvSpPr>
          <p:cNvPr id="485" name="Google Shape;485;p47"/>
          <p:cNvSpPr txBox="1"/>
          <p:nvPr/>
        </p:nvSpPr>
        <p:spPr>
          <a:xfrm>
            <a:off x="8140941" y="4927566"/>
            <a:ext cx="2468800" cy="8548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Hand-Over Report</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 </a:t>
            </a:r>
          </a:p>
          <a:p>
            <a:pPr defTabSz="1219170">
              <a:buClr>
                <a:srgbClr val="000000"/>
              </a:buClr>
            </a:pPr>
            <a:r>
              <a:rPr lang="en-US" sz="1200" kern="0" dirty="0">
                <a:solidFill>
                  <a:srgbClr val="434343"/>
                </a:solidFill>
                <a:latin typeface="Catamaran Thin"/>
                <a:ea typeface="Catamaran Thin"/>
                <a:cs typeface="Catamaran Thin"/>
                <a:sym typeface="Catamaran Thin"/>
              </a:rPr>
              <a:t>Preparation of Hand-Over Report </a:t>
            </a:r>
          </a:p>
        </p:txBody>
      </p:sp>
      <p:sp>
        <p:nvSpPr>
          <p:cNvPr id="486" name="Google Shape;486;p47"/>
          <p:cNvSpPr txBox="1"/>
          <p:nvPr/>
        </p:nvSpPr>
        <p:spPr>
          <a:xfrm>
            <a:off x="8140941" y="4760616"/>
            <a:ext cx="1511200" cy="5636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100" b="1" kern="0" dirty="0">
                <a:solidFill>
                  <a:srgbClr val="434343"/>
                </a:solidFill>
                <a:latin typeface="Livvic"/>
                <a:ea typeface="Livvic"/>
                <a:cs typeface="Livvic"/>
                <a:sym typeface="Livvic"/>
              </a:rPr>
              <a:t>Work Package 420</a:t>
            </a:r>
          </a:p>
        </p:txBody>
      </p:sp>
      <p:sp>
        <p:nvSpPr>
          <p:cNvPr id="42" name="Google Shape;202;p3">
            <a:extLst>
              <a:ext uri="{FF2B5EF4-FFF2-40B4-BE49-F238E27FC236}">
                <a16:creationId xmlns:a16="http://schemas.microsoft.com/office/drawing/2014/main" id="{5DE0A5E3-6DDA-4E63-A182-60F0DD3FF7D3}"/>
              </a:ext>
            </a:extLst>
          </p:cNvPr>
          <p:cNvSpPr txBox="1">
            <a:spLocks/>
          </p:cNvSpPr>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a:solidFill>
                  <a:schemeClr val="dk2"/>
                </a:solidFill>
              </a:rPr>
              <a:t>23/09/2021</a:t>
            </a:r>
            <a:endParaRPr lang="de-DE" dirty="0"/>
          </a:p>
        </p:txBody>
      </p:sp>
      <p:cxnSp>
        <p:nvCxnSpPr>
          <p:cNvPr id="50" name="Google Shape;481;p47">
            <a:extLst>
              <a:ext uri="{FF2B5EF4-FFF2-40B4-BE49-F238E27FC236}">
                <a16:creationId xmlns:a16="http://schemas.microsoft.com/office/drawing/2014/main" id="{F576E40D-96B1-424A-AB91-21C197D8786A}"/>
              </a:ext>
            </a:extLst>
          </p:cNvPr>
          <p:cNvCxnSpPr>
            <a:cxnSpLocks/>
            <a:stCxn id="470" idx="0"/>
          </p:cNvCxnSpPr>
          <p:nvPr/>
        </p:nvCxnSpPr>
        <p:spPr>
          <a:xfrm flipV="1">
            <a:off x="2317126" y="1838778"/>
            <a:ext cx="0" cy="2009966"/>
          </a:xfrm>
          <a:prstGeom prst="straightConnector1">
            <a:avLst/>
          </a:prstGeom>
          <a:noFill/>
          <a:ln w="19050" cap="flat" cmpd="sng">
            <a:solidFill>
              <a:schemeClr val="accent1"/>
            </a:solidFill>
            <a:prstDash val="solid"/>
            <a:round/>
            <a:headEnd type="none" w="med" len="med"/>
            <a:tailEnd type="none" w="med" len="med"/>
          </a:ln>
        </p:spPr>
      </p:cxnSp>
      <p:sp>
        <p:nvSpPr>
          <p:cNvPr id="53" name="Google Shape;465;p47">
            <a:extLst>
              <a:ext uri="{FF2B5EF4-FFF2-40B4-BE49-F238E27FC236}">
                <a16:creationId xmlns:a16="http://schemas.microsoft.com/office/drawing/2014/main" id="{D41B2078-1907-4849-8C2F-1524E7D778D8}"/>
              </a:ext>
            </a:extLst>
          </p:cNvPr>
          <p:cNvSpPr txBox="1"/>
          <p:nvPr/>
        </p:nvSpPr>
        <p:spPr>
          <a:xfrm>
            <a:off x="2772292" y="1790156"/>
            <a:ext cx="1755097" cy="5972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350</a:t>
            </a:r>
          </a:p>
        </p:txBody>
      </p:sp>
      <p:cxnSp>
        <p:nvCxnSpPr>
          <p:cNvPr id="55" name="Google Shape;481;p47">
            <a:extLst>
              <a:ext uri="{FF2B5EF4-FFF2-40B4-BE49-F238E27FC236}">
                <a16:creationId xmlns:a16="http://schemas.microsoft.com/office/drawing/2014/main" id="{2D24A2B6-96CA-4429-B70B-66F928201828}"/>
              </a:ext>
            </a:extLst>
          </p:cNvPr>
          <p:cNvCxnSpPr>
            <a:cxnSpLocks/>
          </p:cNvCxnSpPr>
          <p:nvPr/>
        </p:nvCxnSpPr>
        <p:spPr>
          <a:xfrm flipV="1">
            <a:off x="4121963" y="4079517"/>
            <a:ext cx="0" cy="2009966"/>
          </a:xfrm>
          <a:prstGeom prst="straightConnector1">
            <a:avLst/>
          </a:prstGeom>
          <a:noFill/>
          <a:ln w="19050" cap="flat" cmpd="sng">
            <a:solidFill>
              <a:schemeClr val="accent1"/>
            </a:solidFill>
            <a:prstDash val="solid"/>
            <a:round/>
            <a:headEnd type="none" w="med" len="med"/>
            <a:tailEnd type="none" w="med" len="med"/>
          </a:ln>
        </p:spPr>
      </p:cxnSp>
      <p:cxnSp>
        <p:nvCxnSpPr>
          <p:cNvPr id="56" name="Google Shape;481;p47">
            <a:extLst>
              <a:ext uri="{FF2B5EF4-FFF2-40B4-BE49-F238E27FC236}">
                <a16:creationId xmlns:a16="http://schemas.microsoft.com/office/drawing/2014/main" id="{3F581CBD-75C3-4ACF-8A72-D35765BDBC21}"/>
              </a:ext>
            </a:extLst>
          </p:cNvPr>
          <p:cNvCxnSpPr>
            <a:cxnSpLocks/>
          </p:cNvCxnSpPr>
          <p:nvPr/>
        </p:nvCxnSpPr>
        <p:spPr>
          <a:xfrm flipV="1">
            <a:off x="5917233" y="1889746"/>
            <a:ext cx="0" cy="2009966"/>
          </a:xfrm>
          <a:prstGeom prst="straightConnector1">
            <a:avLst/>
          </a:prstGeom>
          <a:noFill/>
          <a:ln w="19050" cap="flat" cmpd="sng">
            <a:solidFill>
              <a:schemeClr val="accent1"/>
            </a:solidFill>
            <a:prstDash val="solid"/>
            <a:round/>
            <a:headEnd type="none" w="med" len="med"/>
            <a:tailEnd type="none" w="med" len="med"/>
          </a:ln>
        </p:spPr>
      </p:cxnSp>
      <p:cxnSp>
        <p:nvCxnSpPr>
          <p:cNvPr id="57" name="Google Shape;481;p47">
            <a:extLst>
              <a:ext uri="{FF2B5EF4-FFF2-40B4-BE49-F238E27FC236}">
                <a16:creationId xmlns:a16="http://schemas.microsoft.com/office/drawing/2014/main" id="{1C4AEED9-F3D4-4142-A67F-6C841C8051B3}"/>
              </a:ext>
            </a:extLst>
          </p:cNvPr>
          <p:cNvCxnSpPr>
            <a:cxnSpLocks/>
          </p:cNvCxnSpPr>
          <p:nvPr/>
        </p:nvCxnSpPr>
        <p:spPr>
          <a:xfrm flipV="1">
            <a:off x="7687083" y="4019488"/>
            <a:ext cx="0" cy="2009966"/>
          </a:xfrm>
          <a:prstGeom prst="straightConnector1">
            <a:avLst/>
          </a:prstGeom>
          <a:noFill/>
          <a:ln w="19050" cap="flat" cmpd="sng">
            <a:solidFill>
              <a:schemeClr val="accent1"/>
            </a:solidFill>
            <a:prstDash val="solid"/>
            <a:round/>
            <a:headEnd type="none" w="med" len="med"/>
            <a:tailEnd type="none" w="med" len="med"/>
          </a:ln>
        </p:spPr>
      </p:cxnSp>
      <p:pic>
        <p:nvPicPr>
          <p:cNvPr id="16" name="Picture 15">
            <a:extLst>
              <a:ext uri="{FF2B5EF4-FFF2-40B4-BE49-F238E27FC236}">
                <a16:creationId xmlns:a16="http://schemas.microsoft.com/office/drawing/2014/main" id="{34896628-F0E6-4AA3-91E9-237286C8380F}"/>
              </a:ext>
            </a:extLst>
          </p:cNvPr>
          <p:cNvPicPr>
            <a:picLocks noChangeAspect="1"/>
          </p:cNvPicPr>
          <p:nvPr/>
        </p:nvPicPr>
        <p:blipFill>
          <a:blip r:embed="rId3"/>
          <a:stretch>
            <a:fillRect/>
          </a:stretch>
        </p:blipFill>
        <p:spPr>
          <a:xfrm>
            <a:off x="8537474" y="300846"/>
            <a:ext cx="3654526" cy="1133475"/>
          </a:xfrm>
          <a:prstGeom prst="rect">
            <a:avLst/>
          </a:prstGeom>
        </p:spPr>
      </p:pic>
      <p:cxnSp>
        <p:nvCxnSpPr>
          <p:cNvPr id="63" name="Straight Connector 62">
            <a:extLst>
              <a:ext uri="{FF2B5EF4-FFF2-40B4-BE49-F238E27FC236}">
                <a16:creationId xmlns:a16="http://schemas.microsoft.com/office/drawing/2014/main" id="{70AA80D8-2CAB-4EEF-99DA-98B42CB579D3}"/>
              </a:ext>
            </a:extLst>
          </p:cNvPr>
          <p:cNvCxnSpPr/>
          <p:nvPr/>
        </p:nvCxnSpPr>
        <p:spPr>
          <a:xfrm>
            <a:off x="1056559" y="1691167"/>
            <a:ext cx="9401577" cy="0"/>
          </a:xfrm>
          <a:prstGeom prst="line">
            <a:avLst/>
          </a:prstGeom>
        </p:spPr>
        <p:style>
          <a:lnRef idx="1">
            <a:schemeClr val="dk1"/>
          </a:lnRef>
          <a:fillRef idx="0">
            <a:schemeClr val="dk1"/>
          </a:fillRef>
          <a:effectRef idx="0">
            <a:schemeClr val="dk1"/>
          </a:effectRef>
          <a:fontRef idx="minor">
            <a:schemeClr val="tx1"/>
          </a:fontRef>
        </p:style>
      </p:cxnSp>
      <p:pic>
        <p:nvPicPr>
          <p:cNvPr id="20" name="Picture 19">
            <a:extLst>
              <a:ext uri="{FF2B5EF4-FFF2-40B4-BE49-F238E27FC236}">
                <a16:creationId xmlns:a16="http://schemas.microsoft.com/office/drawing/2014/main" id="{3DD95720-D81C-47AA-BFD5-81CDF6E0895C}"/>
              </a:ext>
            </a:extLst>
          </p:cNvPr>
          <p:cNvPicPr>
            <a:picLocks noChangeAspect="1"/>
          </p:cNvPicPr>
          <p:nvPr/>
        </p:nvPicPr>
        <p:blipFill>
          <a:blip r:embed="rId4"/>
          <a:stretch>
            <a:fillRect/>
          </a:stretch>
        </p:blipFill>
        <p:spPr>
          <a:xfrm>
            <a:off x="544302" y="899146"/>
            <a:ext cx="704850" cy="990600"/>
          </a:xfrm>
          <a:prstGeom prst="rect">
            <a:avLst/>
          </a:prstGeom>
        </p:spPr>
      </p:pic>
      <p:sp>
        <p:nvSpPr>
          <p:cNvPr id="70" name="TextBox 69">
            <a:extLst>
              <a:ext uri="{FF2B5EF4-FFF2-40B4-BE49-F238E27FC236}">
                <a16:creationId xmlns:a16="http://schemas.microsoft.com/office/drawing/2014/main" id="{3908DAC6-AE80-4A87-B134-793D67BB062F}"/>
              </a:ext>
            </a:extLst>
          </p:cNvPr>
          <p:cNvSpPr txBox="1"/>
          <p:nvPr/>
        </p:nvSpPr>
        <p:spPr>
          <a:xfrm>
            <a:off x="1315430" y="931849"/>
            <a:ext cx="6161714" cy="769441"/>
          </a:xfrm>
          <a:prstGeom prst="rect">
            <a:avLst/>
          </a:prstGeom>
          <a:noFill/>
        </p:spPr>
        <p:txBody>
          <a:bodyPr wrap="square">
            <a:spAutoFit/>
          </a:bodyPr>
          <a:lstStyle/>
          <a:p>
            <a:r>
              <a:rPr lang="de-DE" sz="4400" dirty="0">
                <a:latin typeface="Calibri Light" panose="020F0302020204030204" pitchFamily="34" charset="0"/>
                <a:cs typeface="Calibri Light" panose="020F0302020204030204" pitchFamily="34" charset="0"/>
              </a:rPr>
              <a:t>Project Stages 2023</a:t>
            </a:r>
            <a:endParaRPr lang="en-US" sz="4400" dirty="0">
              <a:latin typeface="Calibri Light" panose="020F0302020204030204" pitchFamily="34" charset="0"/>
              <a:cs typeface="Calibri Light" panose="020F0302020204030204" pitchFamily="34" charset="0"/>
            </a:endParaRPr>
          </a:p>
        </p:txBody>
      </p:sp>
      <p:grpSp>
        <p:nvGrpSpPr>
          <p:cNvPr id="74" name="Google Shape;5261;p62">
            <a:extLst>
              <a:ext uri="{FF2B5EF4-FFF2-40B4-BE49-F238E27FC236}">
                <a16:creationId xmlns:a16="http://schemas.microsoft.com/office/drawing/2014/main" id="{5A9A31EB-4512-4FFC-A0D2-446FB7D245D2}"/>
              </a:ext>
            </a:extLst>
          </p:cNvPr>
          <p:cNvGrpSpPr/>
          <p:nvPr/>
        </p:nvGrpSpPr>
        <p:grpSpPr>
          <a:xfrm>
            <a:off x="5928986" y="1088419"/>
            <a:ext cx="503339" cy="428691"/>
            <a:chOff x="5774124" y="4294550"/>
            <a:chExt cx="331611" cy="331674"/>
          </a:xfrm>
          <a:solidFill>
            <a:srgbClr val="D16138"/>
          </a:solidFill>
        </p:grpSpPr>
        <p:sp>
          <p:nvSpPr>
            <p:cNvPr id="75" name="Google Shape;5262;p62">
              <a:extLst>
                <a:ext uri="{FF2B5EF4-FFF2-40B4-BE49-F238E27FC236}">
                  <a16:creationId xmlns:a16="http://schemas.microsoft.com/office/drawing/2014/main" id="{48F101CD-0F59-45F7-9FCE-58488830816B}"/>
                </a:ext>
              </a:extLst>
            </p:cNvPr>
            <p:cNvSpPr/>
            <p:nvPr/>
          </p:nvSpPr>
          <p:spPr>
            <a:xfrm>
              <a:off x="5774124" y="4419664"/>
              <a:ext cx="331611" cy="206560"/>
            </a:xfrm>
            <a:custGeom>
              <a:avLst/>
              <a:gdLst/>
              <a:ahLst/>
              <a:cxnLst/>
              <a:rect l="l" t="t" r="r" b="b"/>
              <a:pathLst>
                <a:path w="10419" h="6490" extrusionOk="0">
                  <a:moveTo>
                    <a:pt x="2751" y="2905"/>
                  </a:moveTo>
                  <a:lnTo>
                    <a:pt x="2751" y="6191"/>
                  </a:lnTo>
                  <a:lnTo>
                    <a:pt x="1429" y="6191"/>
                  </a:lnTo>
                  <a:lnTo>
                    <a:pt x="1429" y="2905"/>
                  </a:lnTo>
                  <a:close/>
                  <a:moveTo>
                    <a:pt x="5847" y="2084"/>
                  </a:moveTo>
                  <a:lnTo>
                    <a:pt x="5847" y="6191"/>
                  </a:lnTo>
                  <a:lnTo>
                    <a:pt x="4525" y="6191"/>
                  </a:lnTo>
                  <a:lnTo>
                    <a:pt x="4525" y="2084"/>
                  </a:lnTo>
                  <a:close/>
                  <a:moveTo>
                    <a:pt x="8942" y="298"/>
                  </a:moveTo>
                  <a:lnTo>
                    <a:pt x="8942" y="6191"/>
                  </a:lnTo>
                  <a:lnTo>
                    <a:pt x="7609" y="6191"/>
                  </a:lnTo>
                  <a:lnTo>
                    <a:pt x="7609" y="298"/>
                  </a:lnTo>
                  <a:close/>
                  <a:moveTo>
                    <a:pt x="7466" y="0"/>
                  </a:moveTo>
                  <a:cubicBezTo>
                    <a:pt x="7383" y="0"/>
                    <a:pt x="7323" y="72"/>
                    <a:pt x="7323" y="155"/>
                  </a:cubicBezTo>
                  <a:lnTo>
                    <a:pt x="7323" y="6191"/>
                  </a:lnTo>
                  <a:lnTo>
                    <a:pt x="6156" y="6191"/>
                  </a:lnTo>
                  <a:lnTo>
                    <a:pt x="6156" y="1941"/>
                  </a:lnTo>
                  <a:cubicBezTo>
                    <a:pt x="6156" y="1846"/>
                    <a:pt x="6085" y="1786"/>
                    <a:pt x="6013" y="1786"/>
                  </a:cubicBezTo>
                  <a:lnTo>
                    <a:pt x="4370" y="1786"/>
                  </a:lnTo>
                  <a:cubicBezTo>
                    <a:pt x="4287" y="1786"/>
                    <a:pt x="4227" y="1858"/>
                    <a:pt x="4227" y="1941"/>
                  </a:cubicBezTo>
                  <a:lnTo>
                    <a:pt x="4227" y="6191"/>
                  </a:lnTo>
                  <a:lnTo>
                    <a:pt x="3061" y="6191"/>
                  </a:lnTo>
                  <a:lnTo>
                    <a:pt x="3061" y="2751"/>
                  </a:lnTo>
                  <a:cubicBezTo>
                    <a:pt x="3061" y="2667"/>
                    <a:pt x="2989" y="2608"/>
                    <a:pt x="2918" y="2608"/>
                  </a:cubicBezTo>
                  <a:lnTo>
                    <a:pt x="1275" y="2608"/>
                  </a:lnTo>
                  <a:cubicBezTo>
                    <a:pt x="1191" y="2608"/>
                    <a:pt x="1132" y="2679"/>
                    <a:pt x="1132" y="2751"/>
                  </a:cubicBezTo>
                  <a:lnTo>
                    <a:pt x="1132" y="6191"/>
                  </a:lnTo>
                  <a:lnTo>
                    <a:pt x="144" y="6191"/>
                  </a:lnTo>
                  <a:cubicBezTo>
                    <a:pt x="60" y="6191"/>
                    <a:pt x="1" y="6263"/>
                    <a:pt x="1" y="6346"/>
                  </a:cubicBezTo>
                  <a:cubicBezTo>
                    <a:pt x="1" y="6430"/>
                    <a:pt x="72" y="6489"/>
                    <a:pt x="144" y="6489"/>
                  </a:cubicBezTo>
                  <a:lnTo>
                    <a:pt x="10264" y="6489"/>
                  </a:lnTo>
                  <a:cubicBezTo>
                    <a:pt x="10359" y="6489"/>
                    <a:pt x="10419" y="6418"/>
                    <a:pt x="10419" y="6346"/>
                  </a:cubicBezTo>
                  <a:cubicBezTo>
                    <a:pt x="10395" y="6251"/>
                    <a:pt x="10323" y="6191"/>
                    <a:pt x="10240" y="6191"/>
                  </a:cubicBezTo>
                  <a:lnTo>
                    <a:pt x="9252" y="6191"/>
                  </a:lnTo>
                  <a:lnTo>
                    <a:pt x="9252" y="155"/>
                  </a:lnTo>
                  <a:cubicBezTo>
                    <a:pt x="9252" y="60"/>
                    <a:pt x="9180" y="0"/>
                    <a:pt x="9109"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76" name="Google Shape;5263;p62">
              <a:extLst>
                <a:ext uri="{FF2B5EF4-FFF2-40B4-BE49-F238E27FC236}">
                  <a16:creationId xmlns:a16="http://schemas.microsoft.com/office/drawing/2014/main" id="{73CFDFBE-38BC-4BDD-A487-E3D3B5A960D3}"/>
                </a:ext>
              </a:extLst>
            </p:cNvPr>
            <p:cNvSpPr/>
            <p:nvPr/>
          </p:nvSpPr>
          <p:spPr>
            <a:xfrm>
              <a:off x="5778294" y="4294550"/>
              <a:ext cx="316461" cy="191442"/>
            </a:xfrm>
            <a:custGeom>
              <a:avLst/>
              <a:gdLst/>
              <a:ahLst/>
              <a:cxnLst/>
              <a:rect l="l" t="t" r="r" b="b"/>
              <a:pathLst>
                <a:path w="9943" h="6015" extrusionOk="0">
                  <a:moveTo>
                    <a:pt x="9447" y="0"/>
                  </a:moveTo>
                  <a:cubicBezTo>
                    <a:pt x="9433" y="0"/>
                    <a:pt x="9420" y="1"/>
                    <a:pt x="9407" y="2"/>
                  </a:cubicBezTo>
                  <a:lnTo>
                    <a:pt x="8097" y="169"/>
                  </a:lnTo>
                  <a:cubicBezTo>
                    <a:pt x="7847" y="193"/>
                    <a:pt x="7644" y="455"/>
                    <a:pt x="7680" y="705"/>
                  </a:cubicBezTo>
                  <a:cubicBezTo>
                    <a:pt x="7703" y="951"/>
                    <a:pt x="7914" y="1123"/>
                    <a:pt x="8167" y="1123"/>
                  </a:cubicBezTo>
                  <a:cubicBezTo>
                    <a:pt x="8183" y="1123"/>
                    <a:pt x="8200" y="1123"/>
                    <a:pt x="8216" y="1121"/>
                  </a:cubicBezTo>
                  <a:lnTo>
                    <a:pt x="8323" y="1109"/>
                  </a:lnTo>
                  <a:lnTo>
                    <a:pt x="8323" y="1109"/>
                  </a:lnTo>
                  <a:cubicBezTo>
                    <a:pt x="6716" y="2967"/>
                    <a:pt x="4811" y="3919"/>
                    <a:pt x="3465" y="4407"/>
                  </a:cubicBezTo>
                  <a:cubicBezTo>
                    <a:pt x="1787" y="5003"/>
                    <a:pt x="477" y="5062"/>
                    <a:pt x="477" y="5062"/>
                  </a:cubicBezTo>
                  <a:cubicBezTo>
                    <a:pt x="203" y="5074"/>
                    <a:pt x="1" y="5288"/>
                    <a:pt x="13" y="5550"/>
                  </a:cubicBezTo>
                  <a:cubicBezTo>
                    <a:pt x="24" y="5824"/>
                    <a:pt x="239" y="6015"/>
                    <a:pt x="489" y="6015"/>
                  </a:cubicBezTo>
                  <a:lnTo>
                    <a:pt x="501" y="6015"/>
                  </a:lnTo>
                  <a:cubicBezTo>
                    <a:pt x="560" y="6015"/>
                    <a:pt x="1953" y="5967"/>
                    <a:pt x="3775" y="5312"/>
                  </a:cubicBezTo>
                  <a:cubicBezTo>
                    <a:pt x="4811" y="4943"/>
                    <a:pt x="5775" y="4467"/>
                    <a:pt x="6656" y="3872"/>
                  </a:cubicBezTo>
                  <a:cubicBezTo>
                    <a:pt x="6728" y="3824"/>
                    <a:pt x="6740" y="3729"/>
                    <a:pt x="6692" y="3669"/>
                  </a:cubicBezTo>
                  <a:cubicBezTo>
                    <a:pt x="6670" y="3618"/>
                    <a:pt x="6621" y="3594"/>
                    <a:pt x="6573" y="3594"/>
                  </a:cubicBezTo>
                  <a:cubicBezTo>
                    <a:pt x="6542" y="3594"/>
                    <a:pt x="6512" y="3603"/>
                    <a:pt x="6490" y="3622"/>
                  </a:cubicBezTo>
                  <a:cubicBezTo>
                    <a:pt x="5620" y="4205"/>
                    <a:pt x="4692" y="4681"/>
                    <a:pt x="3692" y="5038"/>
                  </a:cubicBezTo>
                  <a:cubicBezTo>
                    <a:pt x="1906" y="5669"/>
                    <a:pt x="560" y="5717"/>
                    <a:pt x="525" y="5717"/>
                  </a:cubicBezTo>
                  <a:cubicBezTo>
                    <a:pt x="429" y="5717"/>
                    <a:pt x="358" y="5646"/>
                    <a:pt x="346" y="5550"/>
                  </a:cubicBezTo>
                  <a:cubicBezTo>
                    <a:pt x="346" y="5467"/>
                    <a:pt x="417" y="5372"/>
                    <a:pt x="501" y="5372"/>
                  </a:cubicBezTo>
                  <a:cubicBezTo>
                    <a:pt x="525" y="5372"/>
                    <a:pt x="1858" y="5336"/>
                    <a:pt x="3596" y="4705"/>
                  </a:cubicBezTo>
                  <a:cubicBezTo>
                    <a:pt x="5061" y="4181"/>
                    <a:pt x="7144" y="3133"/>
                    <a:pt x="8835" y="1014"/>
                  </a:cubicBezTo>
                  <a:cubicBezTo>
                    <a:pt x="8927" y="911"/>
                    <a:pt x="8842" y="763"/>
                    <a:pt x="8718" y="763"/>
                  </a:cubicBezTo>
                  <a:cubicBezTo>
                    <a:pt x="8714" y="763"/>
                    <a:pt x="8709" y="764"/>
                    <a:pt x="8704" y="764"/>
                  </a:cubicBezTo>
                  <a:lnTo>
                    <a:pt x="8216" y="824"/>
                  </a:lnTo>
                  <a:cubicBezTo>
                    <a:pt x="8208" y="825"/>
                    <a:pt x="8200" y="825"/>
                    <a:pt x="8192" y="825"/>
                  </a:cubicBezTo>
                  <a:cubicBezTo>
                    <a:pt x="8109" y="825"/>
                    <a:pt x="8047" y="769"/>
                    <a:pt x="8025" y="693"/>
                  </a:cubicBezTo>
                  <a:cubicBezTo>
                    <a:pt x="7990" y="586"/>
                    <a:pt x="8061" y="478"/>
                    <a:pt x="8168" y="478"/>
                  </a:cubicBezTo>
                  <a:lnTo>
                    <a:pt x="9478" y="312"/>
                  </a:lnTo>
                  <a:cubicBezTo>
                    <a:pt x="9484" y="311"/>
                    <a:pt x="9490" y="311"/>
                    <a:pt x="9496" y="311"/>
                  </a:cubicBezTo>
                  <a:cubicBezTo>
                    <a:pt x="9594" y="311"/>
                    <a:pt x="9669" y="400"/>
                    <a:pt x="9669" y="490"/>
                  </a:cubicBezTo>
                  <a:lnTo>
                    <a:pt x="9669" y="1800"/>
                  </a:lnTo>
                  <a:cubicBezTo>
                    <a:pt x="9669" y="1895"/>
                    <a:pt x="9597" y="1979"/>
                    <a:pt x="9490" y="1979"/>
                  </a:cubicBezTo>
                  <a:cubicBezTo>
                    <a:pt x="9407" y="1979"/>
                    <a:pt x="9311" y="1907"/>
                    <a:pt x="9311" y="1800"/>
                  </a:cubicBezTo>
                  <a:lnTo>
                    <a:pt x="9311" y="1407"/>
                  </a:lnTo>
                  <a:cubicBezTo>
                    <a:pt x="9311" y="1348"/>
                    <a:pt x="9264" y="1288"/>
                    <a:pt x="9204" y="1252"/>
                  </a:cubicBezTo>
                  <a:cubicBezTo>
                    <a:pt x="9187" y="1242"/>
                    <a:pt x="9169" y="1238"/>
                    <a:pt x="9152" y="1238"/>
                  </a:cubicBezTo>
                  <a:cubicBezTo>
                    <a:pt x="9106" y="1238"/>
                    <a:pt x="9060" y="1266"/>
                    <a:pt x="9026" y="1300"/>
                  </a:cubicBezTo>
                  <a:cubicBezTo>
                    <a:pt x="8466" y="2002"/>
                    <a:pt x="7811" y="2633"/>
                    <a:pt x="7097" y="3193"/>
                  </a:cubicBezTo>
                  <a:cubicBezTo>
                    <a:pt x="7037" y="3229"/>
                    <a:pt x="7025" y="3336"/>
                    <a:pt x="7061" y="3395"/>
                  </a:cubicBezTo>
                  <a:cubicBezTo>
                    <a:pt x="7091" y="3433"/>
                    <a:pt x="7144" y="3451"/>
                    <a:pt x="7194" y="3451"/>
                  </a:cubicBezTo>
                  <a:cubicBezTo>
                    <a:pt x="7224" y="3451"/>
                    <a:pt x="7253" y="3445"/>
                    <a:pt x="7275" y="3431"/>
                  </a:cubicBezTo>
                  <a:cubicBezTo>
                    <a:pt x="7895" y="2943"/>
                    <a:pt x="8466" y="2419"/>
                    <a:pt x="8990" y="1824"/>
                  </a:cubicBezTo>
                  <a:cubicBezTo>
                    <a:pt x="9002" y="2074"/>
                    <a:pt x="9204" y="2276"/>
                    <a:pt x="9466" y="2276"/>
                  </a:cubicBezTo>
                  <a:cubicBezTo>
                    <a:pt x="9728" y="2276"/>
                    <a:pt x="9942" y="2074"/>
                    <a:pt x="9942" y="1800"/>
                  </a:cubicBezTo>
                  <a:lnTo>
                    <a:pt x="9942" y="478"/>
                  </a:lnTo>
                  <a:cubicBezTo>
                    <a:pt x="9942" y="347"/>
                    <a:pt x="9883" y="216"/>
                    <a:pt x="9776" y="121"/>
                  </a:cubicBezTo>
                  <a:cubicBezTo>
                    <a:pt x="9679" y="46"/>
                    <a:pt x="9564" y="0"/>
                    <a:pt x="9447"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D16138"/>
                </a:solidFill>
                <a:highlight>
                  <a:srgbClr val="D16138"/>
                </a:highlight>
              </a:endParaRPr>
            </a:p>
          </p:txBody>
        </p:sp>
      </p:grpSp>
      <p:pic>
        <p:nvPicPr>
          <p:cNvPr id="77" name="Picture 76">
            <a:extLst>
              <a:ext uri="{FF2B5EF4-FFF2-40B4-BE49-F238E27FC236}">
                <a16:creationId xmlns:a16="http://schemas.microsoft.com/office/drawing/2014/main" id="{BF196F7B-87F2-4365-BC81-682FF4D7C640}"/>
              </a:ext>
            </a:extLst>
          </p:cNvPr>
          <p:cNvPicPr>
            <a:picLocks noChangeAspect="1"/>
          </p:cNvPicPr>
          <p:nvPr/>
        </p:nvPicPr>
        <p:blipFill>
          <a:blip r:embed="rId5"/>
          <a:stretch>
            <a:fillRect/>
          </a:stretch>
        </p:blipFill>
        <p:spPr>
          <a:xfrm>
            <a:off x="0" y="-8872"/>
            <a:ext cx="1056559" cy="812738"/>
          </a:xfrm>
          <a:prstGeom prst="rect">
            <a:avLst/>
          </a:prstGeom>
        </p:spPr>
      </p:pic>
    </p:spTree>
    <p:extLst>
      <p:ext uri="{BB962C8B-B14F-4D97-AF65-F5344CB8AC3E}">
        <p14:creationId xmlns:p14="http://schemas.microsoft.com/office/powerpoint/2010/main" val="19347288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7" name="Google Shape;457;p47"/>
          <p:cNvSpPr/>
          <p:nvPr/>
        </p:nvSpPr>
        <p:spPr>
          <a:xfrm>
            <a:off x="4510013" y="1846989"/>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58" name="Google Shape;458;p47"/>
          <p:cNvSpPr/>
          <p:nvPr/>
        </p:nvSpPr>
        <p:spPr>
          <a:xfrm>
            <a:off x="6311811" y="4817532"/>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4" name="Google Shape;464;p47"/>
          <p:cNvSpPr txBox="1"/>
          <p:nvPr/>
        </p:nvSpPr>
        <p:spPr>
          <a:xfrm>
            <a:off x="4916471" y="1987244"/>
            <a:ext cx="2468800" cy="108424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Research WP2: Pilot Research Project</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 achieved: </a:t>
            </a:r>
            <a:br>
              <a:rPr lang="en-US" sz="1200" kern="0" dirty="0">
                <a:solidFill>
                  <a:srgbClr val="434343"/>
                </a:solidFill>
                <a:latin typeface="Catamaran Thin"/>
                <a:ea typeface="Catamaran Thin"/>
                <a:cs typeface="Catamaran Thin"/>
                <a:sym typeface="Catamaran Thin"/>
              </a:rPr>
            </a:br>
            <a:r>
              <a:rPr lang="en-US" sz="1200" kern="0" dirty="0">
                <a:solidFill>
                  <a:srgbClr val="434343"/>
                </a:solidFill>
                <a:latin typeface="Catamaran Thin"/>
                <a:ea typeface="Catamaran Thin"/>
                <a:cs typeface="Catamaran Thin"/>
                <a:sym typeface="Catamaran Thin"/>
              </a:rPr>
              <a:t>First research project carried out within the framework of JOINOLOG</a:t>
            </a:r>
          </a:p>
        </p:txBody>
      </p:sp>
      <p:grpSp>
        <p:nvGrpSpPr>
          <p:cNvPr id="466" name="Google Shape;466;p47"/>
          <p:cNvGrpSpPr/>
          <p:nvPr/>
        </p:nvGrpSpPr>
        <p:grpSpPr>
          <a:xfrm>
            <a:off x="2591057" y="3828300"/>
            <a:ext cx="3892936" cy="316846"/>
            <a:chOff x="1464850" y="428377"/>
            <a:chExt cx="2919702" cy="237634"/>
          </a:xfrm>
        </p:grpSpPr>
        <p:sp>
          <p:nvSpPr>
            <p:cNvPr id="467" name="Google Shape;467;p47"/>
            <p:cNvSpPr/>
            <p:nvPr/>
          </p:nvSpPr>
          <p:spPr>
            <a:xfrm>
              <a:off x="1464850" y="428377"/>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468" name="Google Shape;468;p47"/>
            <p:cNvSpPr/>
            <p:nvPr/>
          </p:nvSpPr>
          <p:spPr>
            <a:xfrm>
              <a:off x="4162252" y="443711"/>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70" name="Google Shape;470;p47"/>
            <p:cNvSpPr/>
            <p:nvPr/>
          </p:nvSpPr>
          <p:spPr>
            <a:xfrm>
              <a:off x="2796690" y="443711"/>
              <a:ext cx="222300" cy="222300"/>
            </a:xfrm>
            <a:prstGeom prst="diamond">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cxnSp>
          <p:nvCxnSpPr>
            <p:cNvPr id="472" name="Google Shape;472;p47"/>
            <p:cNvCxnSpPr/>
            <p:nvPr/>
          </p:nvCxnSpPr>
          <p:spPr>
            <a:xfrm>
              <a:off x="1760743" y="529784"/>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473" name="Google Shape;473;p47"/>
            <p:cNvCxnSpPr/>
            <p:nvPr/>
          </p:nvCxnSpPr>
          <p:spPr>
            <a:xfrm>
              <a:off x="3097786" y="554861"/>
              <a:ext cx="988200" cy="0"/>
            </a:xfrm>
            <a:prstGeom prst="straightConnector1">
              <a:avLst/>
            </a:prstGeom>
            <a:noFill/>
            <a:ln w="19050" cap="flat" cmpd="sng">
              <a:solidFill>
                <a:schemeClr val="dk1"/>
              </a:solidFill>
              <a:prstDash val="solid"/>
              <a:round/>
              <a:headEnd type="none" w="med" len="med"/>
              <a:tailEnd type="none" w="med" len="med"/>
            </a:ln>
          </p:spPr>
        </p:cxnSp>
      </p:grpSp>
      <p:sp>
        <p:nvSpPr>
          <p:cNvPr id="479" name="Google Shape;479;p47"/>
          <p:cNvSpPr txBox="1"/>
          <p:nvPr/>
        </p:nvSpPr>
        <p:spPr>
          <a:xfrm>
            <a:off x="6789465" y="5085600"/>
            <a:ext cx="2468800" cy="8548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Project Management / Coordination </a:t>
            </a:r>
          </a:p>
        </p:txBody>
      </p:sp>
      <p:sp>
        <p:nvSpPr>
          <p:cNvPr id="480" name="Google Shape;480;p47"/>
          <p:cNvSpPr txBox="1"/>
          <p:nvPr/>
        </p:nvSpPr>
        <p:spPr>
          <a:xfrm>
            <a:off x="6758590" y="4828061"/>
            <a:ext cx="1805711" cy="5636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700</a:t>
            </a:r>
          </a:p>
        </p:txBody>
      </p:sp>
      <p:cxnSp>
        <p:nvCxnSpPr>
          <p:cNvPr id="481" name="Google Shape;481;p47"/>
          <p:cNvCxnSpPr>
            <a:cxnSpLocks/>
            <a:endCxn id="467" idx="2"/>
          </p:cNvCxnSpPr>
          <p:nvPr/>
        </p:nvCxnSpPr>
        <p:spPr>
          <a:xfrm flipV="1">
            <a:off x="2701107" y="4124699"/>
            <a:ext cx="38150" cy="2024502"/>
          </a:xfrm>
          <a:prstGeom prst="straightConnector1">
            <a:avLst/>
          </a:prstGeom>
          <a:noFill/>
          <a:ln w="19050" cap="flat" cmpd="sng">
            <a:solidFill>
              <a:schemeClr val="accent1"/>
            </a:solidFill>
            <a:prstDash val="solid"/>
            <a:round/>
            <a:headEnd type="none" w="med" len="med"/>
            <a:tailEnd type="none" w="med" len="med"/>
          </a:ln>
        </p:spPr>
      </p:cxnSp>
      <p:sp>
        <p:nvSpPr>
          <p:cNvPr id="482" name="Google Shape;482;p47"/>
          <p:cNvSpPr txBox="1"/>
          <p:nvPr/>
        </p:nvSpPr>
        <p:spPr>
          <a:xfrm>
            <a:off x="3057028" y="5118120"/>
            <a:ext cx="2468800" cy="8548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kern="0" dirty="0">
                <a:solidFill>
                  <a:srgbClr val="434343"/>
                </a:solidFill>
                <a:latin typeface="Catamaran Thin"/>
                <a:ea typeface="Catamaran Thin"/>
                <a:cs typeface="Catamaran Thin"/>
                <a:sym typeface="Catamaran Thin"/>
              </a:rPr>
              <a:t>Trainings</a:t>
            </a:r>
          </a:p>
          <a:p>
            <a:pPr defTabSz="1219170">
              <a:buClr>
                <a:srgbClr val="000000"/>
              </a:buClr>
            </a:pPr>
            <a:r>
              <a:rPr lang="en-US" sz="1200" b="1" kern="0" dirty="0">
                <a:solidFill>
                  <a:srgbClr val="434343"/>
                </a:solidFill>
                <a:latin typeface="Catamaran Thin"/>
                <a:ea typeface="Catamaran Thin"/>
                <a:cs typeface="Catamaran Thin"/>
                <a:sym typeface="Catamaran Thin"/>
              </a:rPr>
              <a:t>Milestone:</a:t>
            </a:r>
            <a:br>
              <a:rPr lang="en-US" sz="1200" kern="0" dirty="0">
                <a:solidFill>
                  <a:srgbClr val="434343"/>
                </a:solidFill>
                <a:latin typeface="Catamaran Thin"/>
                <a:ea typeface="Catamaran Thin"/>
                <a:cs typeface="Catamaran Thin"/>
                <a:sym typeface="Catamaran Thin"/>
              </a:rPr>
            </a:br>
            <a:r>
              <a:rPr lang="en-US" sz="1200" kern="0" dirty="0">
                <a:solidFill>
                  <a:srgbClr val="434343"/>
                </a:solidFill>
                <a:latin typeface="Catamaran Thin"/>
                <a:ea typeface="Catamaran Thin"/>
                <a:cs typeface="Catamaran Thin"/>
                <a:sym typeface="Catamaran Thin"/>
              </a:rPr>
              <a:t>Field report and outlook on trainings</a:t>
            </a:r>
          </a:p>
        </p:txBody>
      </p:sp>
      <p:sp>
        <p:nvSpPr>
          <p:cNvPr id="483" name="Google Shape;483;p47"/>
          <p:cNvSpPr txBox="1"/>
          <p:nvPr/>
        </p:nvSpPr>
        <p:spPr>
          <a:xfrm>
            <a:off x="3068728" y="4876800"/>
            <a:ext cx="1650300" cy="460908"/>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500</a:t>
            </a:r>
          </a:p>
        </p:txBody>
      </p:sp>
      <p:sp>
        <p:nvSpPr>
          <p:cNvPr id="42" name="Google Shape;202;p3">
            <a:extLst>
              <a:ext uri="{FF2B5EF4-FFF2-40B4-BE49-F238E27FC236}">
                <a16:creationId xmlns:a16="http://schemas.microsoft.com/office/drawing/2014/main" id="{5DE0A5E3-6DDA-4E63-A182-60F0DD3FF7D3}"/>
              </a:ext>
            </a:extLst>
          </p:cNvPr>
          <p:cNvSpPr txBox="1">
            <a:spLocks/>
          </p:cNvSpPr>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a:solidFill>
                  <a:schemeClr val="dk2"/>
                </a:solidFill>
              </a:rPr>
              <a:t>23/09/2021</a:t>
            </a:r>
            <a:endParaRPr lang="de-DE" dirty="0"/>
          </a:p>
        </p:txBody>
      </p:sp>
      <p:cxnSp>
        <p:nvCxnSpPr>
          <p:cNvPr id="50" name="Google Shape;481;p47">
            <a:extLst>
              <a:ext uri="{FF2B5EF4-FFF2-40B4-BE49-F238E27FC236}">
                <a16:creationId xmlns:a16="http://schemas.microsoft.com/office/drawing/2014/main" id="{F576E40D-96B1-424A-AB91-21C197D8786A}"/>
              </a:ext>
            </a:extLst>
          </p:cNvPr>
          <p:cNvCxnSpPr>
            <a:cxnSpLocks/>
            <a:stCxn id="470" idx="0"/>
          </p:cNvCxnSpPr>
          <p:nvPr/>
        </p:nvCxnSpPr>
        <p:spPr>
          <a:xfrm flipV="1">
            <a:off x="4515044" y="1838778"/>
            <a:ext cx="0" cy="2009966"/>
          </a:xfrm>
          <a:prstGeom prst="straightConnector1">
            <a:avLst/>
          </a:prstGeom>
          <a:noFill/>
          <a:ln w="19050" cap="flat" cmpd="sng">
            <a:solidFill>
              <a:schemeClr val="accent1"/>
            </a:solidFill>
            <a:prstDash val="solid"/>
            <a:round/>
            <a:headEnd type="none" w="med" len="med"/>
            <a:tailEnd type="none" w="med" len="med"/>
          </a:ln>
        </p:spPr>
      </p:cxnSp>
      <p:sp>
        <p:nvSpPr>
          <p:cNvPr id="53" name="Google Shape;465;p47">
            <a:extLst>
              <a:ext uri="{FF2B5EF4-FFF2-40B4-BE49-F238E27FC236}">
                <a16:creationId xmlns:a16="http://schemas.microsoft.com/office/drawing/2014/main" id="{D41B2078-1907-4849-8C2F-1524E7D778D8}"/>
              </a:ext>
            </a:extLst>
          </p:cNvPr>
          <p:cNvSpPr txBox="1"/>
          <p:nvPr/>
        </p:nvSpPr>
        <p:spPr>
          <a:xfrm>
            <a:off x="4916471" y="1807677"/>
            <a:ext cx="1755097" cy="5972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1200" b="1" kern="0" dirty="0">
                <a:solidFill>
                  <a:srgbClr val="434343"/>
                </a:solidFill>
                <a:latin typeface="Livvic"/>
                <a:ea typeface="Livvic"/>
                <a:cs typeface="Livvic"/>
                <a:sym typeface="Livvic"/>
              </a:rPr>
              <a:t>Work Package 600</a:t>
            </a:r>
          </a:p>
        </p:txBody>
      </p:sp>
      <p:cxnSp>
        <p:nvCxnSpPr>
          <p:cNvPr id="55" name="Google Shape;481;p47">
            <a:extLst>
              <a:ext uri="{FF2B5EF4-FFF2-40B4-BE49-F238E27FC236}">
                <a16:creationId xmlns:a16="http://schemas.microsoft.com/office/drawing/2014/main" id="{2D24A2B6-96CA-4429-B70B-66F928201828}"/>
              </a:ext>
            </a:extLst>
          </p:cNvPr>
          <p:cNvCxnSpPr>
            <a:cxnSpLocks/>
          </p:cNvCxnSpPr>
          <p:nvPr/>
        </p:nvCxnSpPr>
        <p:spPr>
          <a:xfrm flipV="1">
            <a:off x="6319881" y="4079517"/>
            <a:ext cx="0" cy="2009966"/>
          </a:xfrm>
          <a:prstGeom prst="straightConnector1">
            <a:avLst/>
          </a:prstGeom>
          <a:noFill/>
          <a:ln w="19050" cap="flat" cmpd="sng">
            <a:solidFill>
              <a:schemeClr val="accent1"/>
            </a:solidFill>
            <a:prstDash val="solid"/>
            <a:round/>
            <a:headEnd type="none" w="med" len="med"/>
            <a:tailEnd type="none" w="med" len="med"/>
          </a:ln>
        </p:spPr>
      </p:cxnSp>
      <p:pic>
        <p:nvPicPr>
          <p:cNvPr id="16" name="Picture 15">
            <a:extLst>
              <a:ext uri="{FF2B5EF4-FFF2-40B4-BE49-F238E27FC236}">
                <a16:creationId xmlns:a16="http://schemas.microsoft.com/office/drawing/2014/main" id="{34896628-F0E6-4AA3-91E9-237286C8380F}"/>
              </a:ext>
            </a:extLst>
          </p:cNvPr>
          <p:cNvPicPr>
            <a:picLocks noChangeAspect="1"/>
          </p:cNvPicPr>
          <p:nvPr/>
        </p:nvPicPr>
        <p:blipFill>
          <a:blip r:embed="rId3"/>
          <a:stretch>
            <a:fillRect/>
          </a:stretch>
        </p:blipFill>
        <p:spPr>
          <a:xfrm>
            <a:off x="8537474" y="300846"/>
            <a:ext cx="3654526" cy="1133475"/>
          </a:xfrm>
          <a:prstGeom prst="rect">
            <a:avLst/>
          </a:prstGeom>
        </p:spPr>
      </p:pic>
      <p:cxnSp>
        <p:nvCxnSpPr>
          <p:cNvPr id="63" name="Straight Connector 62">
            <a:extLst>
              <a:ext uri="{FF2B5EF4-FFF2-40B4-BE49-F238E27FC236}">
                <a16:creationId xmlns:a16="http://schemas.microsoft.com/office/drawing/2014/main" id="{70AA80D8-2CAB-4EEF-99DA-98B42CB579D3}"/>
              </a:ext>
            </a:extLst>
          </p:cNvPr>
          <p:cNvCxnSpPr/>
          <p:nvPr/>
        </p:nvCxnSpPr>
        <p:spPr>
          <a:xfrm>
            <a:off x="1056559" y="1691167"/>
            <a:ext cx="9401577" cy="0"/>
          </a:xfrm>
          <a:prstGeom prst="line">
            <a:avLst/>
          </a:prstGeom>
        </p:spPr>
        <p:style>
          <a:lnRef idx="1">
            <a:schemeClr val="dk1"/>
          </a:lnRef>
          <a:fillRef idx="0">
            <a:schemeClr val="dk1"/>
          </a:fillRef>
          <a:effectRef idx="0">
            <a:schemeClr val="dk1"/>
          </a:effectRef>
          <a:fontRef idx="minor">
            <a:schemeClr val="tx1"/>
          </a:fontRef>
        </p:style>
      </p:cxnSp>
      <p:pic>
        <p:nvPicPr>
          <p:cNvPr id="20" name="Picture 19">
            <a:extLst>
              <a:ext uri="{FF2B5EF4-FFF2-40B4-BE49-F238E27FC236}">
                <a16:creationId xmlns:a16="http://schemas.microsoft.com/office/drawing/2014/main" id="{3DD95720-D81C-47AA-BFD5-81CDF6E0895C}"/>
              </a:ext>
            </a:extLst>
          </p:cNvPr>
          <p:cNvPicPr>
            <a:picLocks noChangeAspect="1"/>
          </p:cNvPicPr>
          <p:nvPr/>
        </p:nvPicPr>
        <p:blipFill>
          <a:blip r:embed="rId4"/>
          <a:stretch>
            <a:fillRect/>
          </a:stretch>
        </p:blipFill>
        <p:spPr>
          <a:xfrm>
            <a:off x="544302" y="899146"/>
            <a:ext cx="704850" cy="990600"/>
          </a:xfrm>
          <a:prstGeom prst="rect">
            <a:avLst/>
          </a:prstGeom>
        </p:spPr>
      </p:pic>
      <p:sp>
        <p:nvSpPr>
          <p:cNvPr id="70" name="TextBox 69">
            <a:extLst>
              <a:ext uri="{FF2B5EF4-FFF2-40B4-BE49-F238E27FC236}">
                <a16:creationId xmlns:a16="http://schemas.microsoft.com/office/drawing/2014/main" id="{3908DAC6-AE80-4A87-B134-793D67BB062F}"/>
              </a:ext>
            </a:extLst>
          </p:cNvPr>
          <p:cNvSpPr txBox="1"/>
          <p:nvPr/>
        </p:nvSpPr>
        <p:spPr>
          <a:xfrm>
            <a:off x="1315430" y="931849"/>
            <a:ext cx="6161714" cy="769441"/>
          </a:xfrm>
          <a:prstGeom prst="rect">
            <a:avLst/>
          </a:prstGeom>
          <a:noFill/>
        </p:spPr>
        <p:txBody>
          <a:bodyPr wrap="square">
            <a:spAutoFit/>
          </a:bodyPr>
          <a:lstStyle/>
          <a:p>
            <a:r>
              <a:rPr lang="de-DE" sz="4400" dirty="0">
                <a:latin typeface="Calibri Light" panose="020F0302020204030204" pitchFamily="34" charset="0"/>
                <a:cs typeface="Calibri Light" panose="020F0302020204030204" pitchFamily="34" charset="0"/>
              </a:rPr>
              <a:t>Project Stages 2024</a:t>
            </a:r>
            <a:endParaRPr lang="en-US" sz="4400" dirty="0">
              <a:latin typeface="Calibri Light" panose="020F0302020204030204" pitchFamily="34" charset="0"/>
              <a:cs typeface="Calibri Light" panose="020F0302020204030204" pitchFamily="34" charset="0"/>
            </a:endParaRPr>
          </a:p>
        </p:txBody>
      </p:sp>
      <p:grpSp>
        <p:nvGrpSpPr>
          <p:cNvPr id="74" name="Google Shape;5261;p62">
            <a:extLst>
              <a:ext uri="{FF2B5EF4-FFF2-40B4-BE49-F238E27FC236}">
                <a16:creationId xmlns:a16="http://schemas.microsoft.com/office/drawing/2014/main" id="{5A9A31EB-4512-4FFC-A0D2-446FB7D245D2}"/>
              </a:ext>
            </a:extLst>
          </p:cNvPr>
          <p:cNvGrpSpPr/>
          <p:nvPr/>
        </p:nvGrpSpPr>
        <p:grpSpPr>
          <a:xfrm>
            <a:off x="6045482" y="1033069"/>
            <a:ext cx="503339" cy="428691"/>
            <a:chOff x="5774124" y="4294550"/>
            <a:chExt cx="331611" cy="331674"/>
          </a:xfrm>
          <a:solidFill>
            <a:srgbClr val="D16138"/>
          </a:solidFill>
        </p:grpSpPr>
        <p:sp>
          <p:nvSpPr>
            <p:cNvPr id="75" name="Google Shape;5262;p62">
              <a:extLst>
                <a:ext uri="{FF2B5EF4-FFF2-40B4-BE49-F238E27FC236}">
                  <a16:creationId xmlns:a16="http://schemas.microsoft.com/office/drawing/2014/main" id="{48F101CD-0F59-45F7-9FCE-58488830816B}"/>
                </a:ext>
              </a:extLst>
            </p:cNvPr>
            <p:cNvSpPr/>
            <p:nvPr/>
          </p:nvSpPr>
          <p:spPr>
            <a:xfrm>
              <a:off x="5774124" y="4419664"/>
              <a:ext cx="331611" cy="206560"/>
            </a:xfrm>
            <a:custGeom>
              <a:avLst/>
              <a:gdLst/>
              <a:ahLst/>
              <a:cxnLst/>
              <a:rect l="l" t="t" r="r" b="b"/>
              <a:pathLst>
                <a:path w="10419" h="6490" extrusionOk="0">
                  <a:moveTo>
                    <a:pt x="2751" y="2905"/>
                  </a:moveTo>
                  <a:lnTo>
                    <a:pt x="2751" y="6191"/>
                  </a:lnTo>
                  <a:lnTo>
                    <a:pt x="1429" y="6191"/>
                  </a:lnTo>
                  <a:lnTo>
                    <a:pt x="1429" y="2905"/>
                  </a:lnTo>
                  <a:close/>
                  <a:moveTo>
                    <a:pt x="5847" y="2084"/>
                  </a:moveTo>
                  <a:lnTo>
                    <a:pt x="5847" y="6191"/>
                  </a:lnTo>
                  <a:lnTo>
                    <a:pt x="4525" y="6191"/>
                  </a:lnTo>
                  <a:lnTo>
                    <a:pt x="4525" y="2084"/>
                  </a:lnTo>
                  <a:close/>
                  <a:moveTo>
                    <a:pt x="8942" y="298"/>
                  </a:moveTo>
                  <a:lnTo>
                    <a:pt x="8942" y="6191"/>
                  </a:lnTo>
                  <a:lnTo>
                    <a:pt x="7609" y="6191"/>
                  </a:lnTo>
                  <a:lnTo>
                    <a:pt x="7609" y="298"/>
                  </a:lnTo>
                  <a:close/>
                  <a:moveTo>
                    <a:pt x="7466" y="0"/>
                  </a:moveTo>
                  <a:cubicBezTo>
                    <a:pt x="7383" y="0"/>
                    <a:pt x="7323" y="72"/>
                    <a:pt x="7323" y="155"/>
                  </a:cubicBezTo>
                  <a:lnTo>
                    <a:pt x="7323" y="6191"/>
                  </a:lnTo>
                  <a:lnTo>
                    <a:pt x="6156" y="6191"/>
                  </a:lnTo>
                  <a:lnTo>
                    <a:pt x="6156" y="1941"/>
                  </a:lnTo>
                  <a:cubicBezTo>
                    <a:pt x="6156" y="1846"/>
                    <a:pt x="6085" y="1786"/>
                    <a:pt x="6013" y="1786"/>
                  </a:cubicBezTo>
                  <a:lnTo>
                    <a:pt x="4370" y="1786"/>
                  </a:lnTo>
                  <a:cubicBezTo>
                    <a:pt x="4287" y="1786"/>
                    <a:pt x="4227" y="1858"/>
                    <a:pt x="4227" y="1941"/>
                  </a:cubicBezTo>
                  <a:lnTo>
                    <a:pt x="4227" y="6191"/>
                  </a:lnTo>
                  <a:lnTo>
                    <a:pt x="3061" y="6191"/>
                  </a:lnTo>
                  <a:lnTo>
                    <a:pt x="3061" y="2751"/>
                  </a:lnTo>
                  <a:cubicBezTo>
                    <a:pt x="3061" y="2667"/>
                    <a:pt x="2989" y="2608"/>
                    <a:pt x="2918" y="2608"/>
                  </a:cubicBezTo>
                  <a:lnTo>
                    <a:pt x="1275" y="2608"/>
                  </a:lnTo>
                  <a:cubicBezTo>
                    <a:pt x="1191" y="2608"/>
                    <a:pt x="1132" y="2679"/>
                    <a:pt x="1132" y="2751"/>
                  </a:cubicBezTo>
                  <a:lnTo>
                    <a:pt x="1132" y="6191"/>
                  </a:lnTo>
                  <a:lnTo>
                    <a:pt x="144" y="6191"/>
                  </a:lnTo>
                  <a:cubicBezTo>
                    <a:pt x="60" y="6191"/>
                    <a:pt x="1" y="6263"/>
                    <a:pt x="1" y="6346"/>
                  </a:cubicBezTo>
                  <a:cubicBezTo>
                    <a:pt x="1" y="6430"/>
                    <a:pt x="72" y="6489"/>
                    <a:pt x="144" y="6489"/>
                  </a:cubicBezTo>
                  <a:lnTo>
                    <a:pt x="10264" y="6489"/>
                  </a:lnTo>
                  <a:cubicBezTo>
                    <a:pt x="10359" y="6489"/>
                    <a:pt x="10419" y="6418"/>
                    <a:pt x="10419" y="6346"/>
                  </a:cubicBezTo>
                  <a:cubicBezTo>
                    <a:pt x="10395" y="6251"/>
                    <a:pt x="10323" y="6191"/>
                    <a:pt x="10240" y="6191"/>
                  </a:cubicBezTo>
                  <a:lnTo>
                    <a:pt x="9252" y="6191"/>
                  </a:lnTo>
                  <a:lnTo>
                    <a:pt x="9252" y="155"/>
                  </a:lnTo>
                  <a:cubicBezTo>
                    <a:pt x="9252" y="60"/>
                    <a:pt x="9180" y="0"/>
                    <a:pt x="9109"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76" name="Google Shape;5263;p62">
              <a:extLst>
                <a:ext uri="{FF2B5EF4-FFF2-40B4-BE49-F238E27FC236}">
                  <a16:creationId xmlns:a16="http://schemas.microsoft.com/office/drawing/2014/main" id="{73CFDFBE-38BC-4BDD-A487-E3D3B5A960D3}"/>
                </a:ext>
              </a:extLst>
            </p:cNvPr>
            <p:cNvSpPr/>
            <p:nvPr/>
          </p:nvSpPr>
          <p:spPr>
            <a:xfrm>
              <a:off x="5778294" y="4294550"/>
              <a:ext cx="316461" cy="191442"/>
            </a:xfrm>
            <a:custGeom>
              <a:avLst/>
              <a:gdLst/>
              <a:ahLst/>
              <a:cxnLst/>
              <a:rect l="l" t="t" r="r" b="b"/>
              <a:pathLst>
                <a:path w="9943" h="6015" extrusionOk="0">
                  <a:moveTo>
                    <a:pt x="9447" y="0"/>
                  </a:moveTo>
                  <a:cubicBezTo>
                    <a:pt x="9433" y="0"/>
                    <a:pt x="9420" y="1"/>
                    <a:pt x="9407" y="2"/>
                  </a:cubicBezTo>
                  <a:lnTo>
                    <a:pt x="8097" y="169"/>
                  </a:lnTo>
                  <a:cubicBezTo>
                    <a:pt x="7847" y="193"/>
                    <a:pt x="7644" y="455"/>
                    <a:pt x="7680" y="705"/>
                  </a:cubicBezTo>
                  <a:cubicBezTo>
                    <a:pt x="7703" y="951"/>
                    <a:pt x="7914" y="1123"/>
                    <a:pt x="8167" y="1123"/>
                  </a:cubicBezTo>
                  <a:cubicBezTo>
                    <a:pt x="8183" y="1123"/>
                    <a:pt x="8200" y="1123"/>
                    <a:pt x="8216" y="1121"/>
                  </a:cubicBezTo>
                  <a:lnTo>
                    <a:pt x="8323" y="1109"/>
                  </a:lnTo>
                  <a:lnTo>
                    <a:pt x="8323" y="1109"/>
                  </a:lnTo>
                  <a:cubicBezTo>
                    <a:pt x="6716" y="2967"/>
                    <a:pt x="4811" y="3919"/>
                    <a:pt x="3465" y="4407"/>
                  </a:cubicBezTo>
                  <a:cubicBezTo>
                    <a:pt x="1787" y="5003"/>
                    <a:pt x="477" y="5062"/>
                    <a:pt x="477" y="5062"/>
                  </a:cubicBezTo>
                  <a:cubicBezTo>
                    <a:pt x="203" y="5074"/>
                    <a:pt x="1" y="5288"/>
                    <a:pt x="13" y="5550"/>
                  </a:cubicBezTo>
                  <a:cubicBezTo>
                    <a:pt x="24" y="5824"/>
                    <a:pt x="239" y="6015"/>
                    <a:pt x="489" y="6015"/>
                  </a:cubicBezTo>
                  <a:lnTo>
                    <a:pt x="501" y="6015"/>
                  </a:lnTo>
                  <a:cubicBezTo>
                    <a:pt x="560" y="6015"/>
                    <a:pt x="1953" y="5967"/>
                    <a:pt x="3775" y="5312"/>
                  </a:cubicBezTo>
                  <a:cubicBezTo>
                    <a:pt x="4811" y="4943"/>
                    <a:pt x="5775" y="4467"/>
                    <a:pt x="6656" y="3872"/>
                  </a:cubicBezTo>
                  <a:cubicBezTo>
                    <a:pt x="6728" y="3824"/>
                    <a:pt x="6740" y="3729"/>
                    <a:pt x="6692" y="3669"/>
                  </a:cubicBezTo>
                  <a:cubicBezTo>
                    <a:pt x="6670" y="3618"/>
                    <a:pt x="6621" y="3594"/>
                    <a:pt x="6573" y="3594"/>
                  </a:cubicBezTo>
                  <a:cubicBezTo>
                    <a:pt x="6542" y="3594"/>
                    <a:pt x="6512" y="3603"/>
                    <a:pt x="6490" y="3622"/>
                  </a:cubicBezTo>
                  <a:cubicBezTo>
                    <a:pt x="5620" y="4205"/>
                    <a:pt x="4692" y="4681"/>
                    <a:pt x="3692" y="5038"/>
                  </a:cubicBezTo>
                  <a:cubicBezTo>
                    <a:pt x="1906" y="5669"/>
                    <a:pt x="560" y="5717"/>
                    <a:pt x="525" y="5717"/>
                  </a:cubicBezTo>
                  <a:cubicBezTo>
                    <a:pt x="429" y="5717"/>
                    <a:pt x="358" y="5646"/>
                    <a:pt x="346" y="5550"/>
                  </a:cubicBezTo>
                  <a:cubicBezTo>
                    <a:pt x="346" y="5467"/>
                    <a:pt x="417" y="5372"/>
                    <a:pt x="501" y="5372"/>
                  </a:cubicBezTo>
                  <a:cubicBezTo>
                    <a:pt x="525" y="5372"/>
                    <a:pt x="1858" y="5336"/>
                    <a:pt x="3596" y="4705"/>
                  </a:cubicBezTo>
                  <a:cubicBezTo>
                    <a:pt x="5061" y="4181"/>
                    <a:pt x="7144" y="3133"/>
                    <a:pt x="8835" y="1014"/>
                  </a:cubicBezTo>
                  <a:cubicBezTo>
                    <a:pt x="8927" y="911"/>
                    <a:pt x="8842" y="763"/>
                    <a:pt x="8718" y="763"/>
                  </a:cubicBezTo>
                  <a:cubicBezTo>
                    <a:pt x="8714" y="763"/>
                    <a:pt x="8709" y="764"/>
                    <a:pt x="8704" y="764"/>
                  </a:cubicBezTo>
                  <a:lnTo>
                    <a:pt x="8216" y="824"/>
                  </a:lnTo>
                  <a:cubicBezTo>
                    <a:pt x="8208" y="825"/>
                    <a:pt x="8200" y="825"/>
                    <a:pt x="8192" y="825"/>
                  </a:cubicBezTo>
                  <a:cubicBezTo>
                    <a:pt x="8109" y="825"/>
                    <a:pt x="8047" y="769"/>
                    <a:pt x="8025" y="693"/>
                  </a:cubicBezTo>
                  <a:cubicBezTo>
                    <a:pt x="7990" y="586"/>
                    <a:pt x="8061" y="478"/>
                    <a:pt x="8168" y="478"/>
                  </a:cubicBezTo>
                  <a:lnTo>
                    <a:pt x="9478" y="312"/>
                  </a:lnTo>
                  <a:cubicBezTo>
                    <a:pt x="9484" y="311"/>
                    <a:pt x="9490" y="311"/>
                    <a:pt x="9496" y="311"/>
                  </a:cubicBezTo>
                  <a:cubicBezTo>
                    <a:pt x="9594" y="311"/>
                    <a:pt x="9669" y="400"/>
                    <a:pt x="9669" y="490"/>
                  </a:cubicBezTo>
                  <a:lnTo>
                    <a:pt x="9669" y="1800"/>
                  </a:lnTo>
                  <a:cubicBezTo>
                    <a:pt x="9669" y="1895"/>
                    <a:pt x="9597" y="1979"/>
                    <a:pt x="9490" y="1979"/>
                  </a:cubicBezTo>
                  <a:cubicBezTo>
                    <a:pt x="9407" y="1979"/>
                    <a:pt x="9311" y="1907"/>
                    <a:pt x="9311" y="1800"/>
                  </a:cubicBezTo>
                  <a:lnTo>
                    <a:pt x="9311" y="1407"/>
                  </a:lnTo>
                  <a:cubicBezTo>
                    <a:pt x="9311" y="1348"/>
                    <a:pt x="9264" y="1288"/>
                    <a:pt x="9204" y="1252"/>
                  </a:cubicBezTo>
                  <a:cubicBezTo>
                    <a:pt x="9187" y="1242"/>
                    <a:pt x="9169" y="1238"/>
                    <a:pt x="9152" y="1238"/>
                  </a:cubicBezTo>
                  <a:cubicBezTo>
                    <a:pt x="9106" y="1238"/>
                    <a:pt x="9060" y="1266"/>
                    <a:pt x="9026" y="1300"/>
                  </a:cubicBezTo>
                  <a:cubicBezTo>
                    <a:pt x="8466" y="2002"/>
                    <a:pt x="7811" y="2633"/>
                    <a:pt x="7097" y="3193"/>
                  </a:cubicBezTo>
                  <a:cubicBezTo>
                    <a:pt x="7037" y="3229"/>
                    <a:pt x="7025" y="3336"/>
                    <a:pt x="7061" y="3395"/>
                  </a:cubicBezTo>
                  <a:cubicBezTo>
                    <a:pt x="7091" y="3433"/>
                    <a:pt x="7144" y="3451"/>
                    <a:pt x="7194" y="3451"/>
                  </a:cubicBezTo>
                  <a:cubicBezTo>
                    <a:pt x="7224" y="3451"/>
                    <a:pt x="7253" y="3445"/>
                    <a:pt x="7275" y="3431"/>
                  </a:cubicBezTo>
                  <a:cubicBezTo>
                    <a:pt x="7895" y="2943"/>
                    <a:pt x="8466" y="2419"/>
                    <a:pt x="8990" y="1824"/>
                  </a:cubicBezTo>
                  <a:cubicBezTo>
                    <a:pt x="9002" y="2074"/>
                    <a:pt x="9204" y="2276"/>
                    <a:pt x="9466" y="2276"/>
                  </a:cubicBezTo>
                  <a:cubicBezTo>
                    <a:pt x="9728" y="2276"/>
                    <a:pt x="9942" y="2074"/>
                    <a:pt x="9942" y="1800"/>
                  </a:cubicBezTo>
                  <a:lnTo>
                    <a:pt x="9942" y="478"/>
                  </a:lnTo>
                  <a:cubicBezTo>
                    <a:pt x="9942" y="347"/>
                    <a:pt x="9883" y="216"/>
                    <a:pt x="9776" y="121"/>
                  </a:cubicBezTo>
                  <a:cubicBezTo>
                    <a:pt x="9679" y="46"/>
                    <a:pt x="9564" y="0"/>
                    <a:pt x="9447"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D16138"/>
                </a:solidFill>
                <a:highlight>
                  <a:srgbClr val="D16138"/>
                </a:highlight>
              </a:endParaRPr>
            </a:p>
          </p:txBody>
        </p:sp>
      </p:grpSp>
      <p:pic>
        <p:nvPicPr>
          <p:cNvPr id="77" name="Picture 76">
            <a:extLst>
              <a:ext uri="{FF2B5EF4-FFF2-40B4-BE49-F238E27FC236}">
                <a16:creationId xmlns:a16="http://schemas.microsoft.com/office/drawing/2014/main" id="{BF196F7B-87F2-4365-BC81-682FF4D7C640}"/>
              </a:ext>
            </a:extLst>
          </p:cNvPr>
          <p:cNvPicPr>
            <a:picLocks noChangeAspect="1"/>
          </p:cNvPicPr>
          <p:nvPr/>
        </p:nvPicPr>
        <p:blipFill>
          <a:blip r:embed="rId5"/>
          <a:stretch>
            <a:fillRect/>
          </a:stretch>
        </p:blipFill>
        <p:spPr>
          <a:xfrm>
            <a:off x="0" y="-8872"/>
            <a:ext cx="1056559" cy="812738"/>
          </a:xfrm>
          <a:prstGeom prst="rect">
            <a:avLst/>
          </a:prstGeom>
        </p:spPr>
      </p:pic>
      <p:sp>
        <p:nvSpPr>
          <p:cNvPr id="49" name="Google Shape;457;p47">
            <a:extLst>
              <a:ext uri="{FF2B5EF4-FFF2-40B4-BE49-F238E27FC236}">
                <a16:creationId xmlns:a16="http://schemas.microsoft.com/office/drawing/2014/main" id="{35C8193F-75EA-436F-B632-7B0B555DD256}"/>
              </a:ext>
            </a:extLst>
          </p:cNvPr>
          <p:cNvSpPr/>
          <p:nvPr/>
        </p:nvSpPr>
        <p:spPr>
          <a:xfrm>
            <a:off x="2720182" y="4874014"/>
            <a:ext cx="470000" cy="1272400"/>
          </a:xfrm>
          <a:prstGeom prst="rect">
            <a:avLst/>
          </a:prstGeom>
          <a:solidFill>
            <a:schemeClr val="accent3">
              <a:alpha val="5843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Tree>
    <p:extLst>
      <p:ext uri="{BB962C8B-B14F-4D97-AF65-F5344CB8AC3E}">
        <p14:creationId xmlns:p14="http://schemas.microsoft.com/office/powerpoint/2010/main" val="1852718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46"/>
          <p:cNvSpPr/>
          <p:nvPr/>
        </p:nvSpPr>
        <p:spPr>
          <a:xfrm rot="5400000">
            <a:off x="2992051" y="4021629"/>
            <a:ext cx="2099200" cy="2744767"/>
          </a:xfrm>
          <a:prstGeom prst="flowChartOffpageConnector">
            <a:avLst/>
          </a:prstGeom>
          <a:solidFill>
            <a:schemeClr val="dk1"/>
          </a:solidFill>
          <a:ln>
            <a:noFill/>
          </a:ln>
        </p:spPr>
        <p:txBody>
          <a:bodyPr spcFirstLastPara="1" wrap="square" lIns="121900" tIns="121900" rIns="121900" bIns="121900" anchor="ctr" anchorCtr="0">
            <a:noAutofit/>
          </a:bodyPr>
          <a:lstStyle/>
          <a:p>
            <a:endParaRPr sz="2400"/>
          </a:p>
        </p:txBody>
      </p:sp>
      <p:sp>
        <p:nvSpPr>
          <p:cNvPr id="438" name="Google Shape;438;p46"/>
          <p:cNvSpPr/>
          <p:nvPr/>
        </p:nvSpPr>
        <p:spPr>
          <a:xfrm rot="-5400000" flipH="1">
            <a:off x="5864465" y="1807878"/>
            <a:ext cx="2099200" cy="2778933"/>
          </a:xfrm>
          <a:prstGeom prst="flowChartOffpageConnector">
            <a:avLst/>
          </a:prstGeom>
          <a:solidFill>
            <a:schemeClr val="dk1"/>
          </a:solidFill>
          <a:ln>
            <a:noFill/>
          </a:ln>
        </p:spPr>
        <p:txBody>
          <a:bodyPr spcFirstLastPara="1" wrap="square" lIns="121900" tIns="121900" rIns="121900" bIns="121900" anchor="ctr" anchorCtr="0">
            <a:noAutofit/>
          </a:bodyPr>
          <a:lstStyle/>
          <a:p>
            <a:endParaRPr sz="2400"/>
          </a:p>
        </p:txBody>
      </p:sp>
      <p:sp>
        <p:nvSpPr>
          <p:cNvPr id="439" name="Google Shape;439;p46"/>
          <p:cNvSpPr/>
          <p:nvPr/>
        </p:nvSpPr>
        <p:spPr>
          <a:xfrm rot="-5400000" flipH="1">
            <a:off x="5864465" y="4004545"/>
            <a:ext cx="2099200" cy="2778933"/>
          </a:xfrm>
          <a:prstGeom prst="flowChartOffpageConnector">
            <a:avLst/>
          </a:prstGeom>
          <a:solidFill>
            <a:schemeClr val="dk1"/>
          </a:solidFill>
          <a:ln>
            <a:noFill/>
          </a:ln>
        </p:spPr>
        <p:txBody>
          <a:bodyPr spcFirstLastPara="1" wrap="square" lIns="121900" tIns="121900" rIns="121900" bIns="121900" anchor="ctr" anchorCtr="0">
            <a:noAutofit/>
          </a:bodyPr>
          <a:lstStyle/>
          <a:p>
            <a:endParaRPr sz="2400"/>
          </a:p>
        </p:txBody>
      </p:sp>
      <p:sp>
        <p:nvSpPr>
          <p:cNvPr id="441" name="Google Shape;441;p46"/>
          <p:cNvSpPr/>
          <p:nvPr/>
        </p:nvSpPr>
        <p:spPr>
          <a:xfrm rot="5400000">
            <a:off x="2992051" y="1824962"/>
            <a:ext cx="2099200" cy="2744767"/>
          </a:xfrm>
          <a:prstGeom prst="flowChartOffpageConnector">
            <a:avLst/>
          </a:prstGeom>
          <a:solidFill>
            <a:schemeClr val="dk1"/>
          </a:solidFill>
          <a:ln>
            <a:noFill/>
          </a:ln>
        </p:spPr>
        <p:txBody>
          <a:bodyPr spcFirstLastPara="1" wrap="square" lIns="121900" tIns="121900" rIns="121900" bIns="121900" anchor="ctr" anchorCtr="0">
            <a:noAutofit/>
          </a:bodyPr>
          <a:lstStyle/>
          <a:p>
            <a:endParaRPr sz="2400"/>
          </a:p>
        </p:txBody>
      </p:sp>
      <p:sp>
        <p:nvSpPr>
          <p:cNvPr id="442" name="Google Shape;442;p46"/>
          <p:cNvSpPr txBox="1">
            <a:spLocks noGrp="1"/>
          </p:cNvSpPr>
          <p:nvPr>
            <p:ph type="ctrTitle" idx="4294967295"/>
          </p:nvPr>
        </p:nvSpPr>
        <p:spPr>
          <a:xfrm>
            <a:off x="3468735" y="2370349"/>
            <a:ext cx="1764400" cy="513200"/>
          </a:xfrm>
          <a:prstGeom prst="rect">
            <a:avLst/>
          </a:prstGeom>
        </p:spPr>
        <p:txBody>
          <a:bodyPr spcFirstLastPara="1" wrap="square" lIns="121900" tIns="121900" rIns="121900" bIns="121900" anchor="t" anchorCtr="0">
            <a:noAutofit/>
          </a:bodyPr>
          <a:lstStyle/>
          <a:p>
            <a:pPr algn="r"/>
            <a:r>
              <a:rPr lang="en-US" sz="2400" dirty="0">
                <a:solidFill>
                  <a:schemeClr val="lt1"/>
                </a:solidFill>
              </a:rPr>
              <a:t>Workshop</a:t>
            </a:r>
            <a:endParaRPr sz="2400" dirty="0">
              <a:solidFill>
                <a:schemeClr val="lt1"/>
              </a:solidFill>
            </a:endParaRPr>
          </a:p>
        </p:txBody>
      </p:sp>
      <p:sp>
        <p:nvSpPr>
          <p:cNvPr id="443" name="Google Shape;443;p46"/>
          <p:cNvSpPr txBox="1">
            <a:spLocks noGrp="1"/>
          </p:cNvSpPr>
          <p:nvPr>
            <p:ph type="ctrTitle" idx="4294967295"/>
          </p:nvPr>
        </p:nvSpPr>
        <p:spPr>
          <a:xfrm>
            <a:off x="3105250" y="4342612"/>
            <a:ext cx="1976707" cy="513200"/>
          </a:xfrm>
          <a:prstGeom prst="rect">
            <a:avLst/>
          </a:prstGeom>
        </p:spPr>
        <p:txBody>
          <a:bodyPr spcFirstLastPara="1" wrap="square" lIns="121900" tIns="121900" rIns="121900" bIns="121900" anchor="t" anchorCtr="0">
            <a:noAutofit/>
          </a:bodyPr>
          <a:lstStyle/>
          <a:p>
            <a:pPr algn="r"/>
            <a:r>
              <a:rPr lang="es" sz="2400" dirty="0">
                <a:solidFill>
                  <a:schemeClr val="lt1"/>
                </a:solidFill>
              </a:rPr>
              <a:t>Partenrship</a:t>
            </a:r>
            <a:endParaRPr sz="2400" dirty="0">
              <a:solidFill>
                <a:schemeClr val="lt1"/>
              </a:solidFill>
            </a:endParaRPr>
          </a:p>
        </p:txBody>
      </p:sp>
      <p:sp>
        <p:nvSpPr>
          <p:cNvPr id="444" name="Google Shape;444;p46"/>
          <p:cNvSpPr txBox="1">
            <a:spLocks noGrp="1"/>
          </p:cNvSpPr>
          <p:nvPr>
            <p:ph type="ctrTitle" idx="4294967295"/>
          </p:nvPr>
        </p:nvSpPr>
        <p:spPr>
          <a:xfrm>
            <a:off x="5967553" y="2403968"/>
            <a:ext cx="1671200" cy="513200"/>
          </a:xfrm>
          <a:prstGeom prst="rect">
            <a:avLst/>
          </a:prstGeom>
        </p:spPr>
        <p:txBody>
          <a:bodyPr spcFirstLastPara="1" wrap="square" lIns="121900" tIns="121900" rIns="121900" bIns="121900" anchor="t" anchorCtr="0">
            <a:noAutofit/>
          </a:bodyPr>
          <a:lstStyle/>
          <a:p>
            <a:r>
              <a:rPr lang="es" sz="2400" dirty="0">
                <a:solidFill>
                  <a:schemeClr val="lt1"/>
                </a:solidFill>
              </a:rPr>
              <a:t>Website </a:t>
            </a:r>
            <a:endParaRPr sz="2400" dirty="0">
              <a:solidFill>
                <a:schemeClr val="lt1"/>
              </a:solidFill>
            </a:endParaRPr>
          </a:p>
        </p:txBody>
      </p:sp>
      <p:sp>
        <p:nvSpPr>
          <p:cNvPr id="445" name="Google Shape;445;p46"/>
          <p:cNvSpPr txBox="1">
            <a:spLocks noGrp="1"/>
          </p:cNvSpPr>
          <p:nvPr>
            <p:ph type="ctrTitle" idx="4294967295"/>
          </p:nvPr>
        </p:nvSpPr>
        <p:spPr>
          <a:xfrm>
            <a:off x="5850018" y="4382571"/>
            <a:ext cx="1851914" cy="513200"/>
          </a:xfrm>
          <a:prstGeom prst="rect">
            <a:avLst/>
          </a:prstGeom>
        </p:spPr>
        <p:txBody>
          <a:bodyPr spcFirstLastPara="1" wrap="square" lIns="121900" tIns="121900" rIns="121900" bIns="121900" anchor="t" anchorCtr="0">
            <a:noAutofit/>
          </a:bodyPr>
          <a:lstStyle/>
          <a:p>
            <a:r>
              <a:rPr lang="es" sz="2400" dirty="0">
                <a:solidFill>
                  <a:schemeClr val="lt1"/>
                </a:solidFill>
              </a:rPr>
              <a:t>Hackathon</a:t>
            </a:r>
            <a:endParaRPr sz="2400" dirty="0">
              <a:solidFill>
                <a:schemeClr val="lt1"/>
              </a:solidFill>
            </a:endParaRPr>
          </a:p>
        </p:txBody>
      </p:sp>
      <p:sp>
        <p:nvSpPr>
          <p:cNvPr id="446" name="Google Shape;446;p46"/>
          <p:cNvSpPr txBox="1">
            <a:spLocks noGrp="1"/>
          </p:cNvSpPr>
          <p:nvPr>
            <p:ph type="subTitle" idx="4294967295"/>
          </p:nvPr>
        </p:nvSpPr>
        <p:spPr>
          <a:xfrm flipH="1">
            <a:off x="5967553" y="3026507"/>
            <a:ext cx="2002934" cy="1004800"/>
          </a:xfrm>
          <a:prstGeom prst="rect">
            <a:avLst/>
          </a:prstGeom>
        </p:spPr>
        <p:txBody>
          <a:bodyPr spcFirstLastPara="1" wrap="square" lIns="121900" tIns="121900" rIns="121900" bIns="121900" anchor="t" anchorCtr="0">
            <a:noAutofit/>
          </a:bodyPr>
          <a:lstStyle/>
          <a:p>
            <a:pPr marL="0" indent="0">
              <a:spcAft>
                <a:spcPts val="2133"/>
              </a:spcAft>
              <a:buNone/>
            </a:pPr>
            <a:r>
              <a:rPr lang="es" dirty="0">
                <a:solidFill>
                  <a:schemeClr val="lt1"/>
                </a:solidFill>
              </a:rPr>
              <a:t>An official website to be published for JOINOLOG to cover a newsletter, blogs and updates</a:t>
            </a:r>
            <a:r>
              <a:rPr lang="es" sz="1333" dirty="0">
                <a:solidFill>
                  <a:schemeClr val="lt1"/>
                </a:solidFill>
              </a:rPr>
              <a:t>.</a:t>
            </a:r>
            <a:endParaRPr sz="1333" dirty="0">
              <a:solidFill>
                <a:schemeClr val="lt1"/>
              </a:solidFill>
            </a:endParaRPr>
          </a:p>
        </p:txBody>
      </p:sp>
      <p:sp>
        <p:nvSpPr>
          <p:cNvPr id="447" name="Google Shape;447;p46"/>
          <p:cNvSpPr txBox="1">
            <a:spLocks noGrp="1"/>
          </p:cNvSpPr>
          <p:nvPr>
            <p:ph type="subTitle" idx="4294967295"/>
          </p:nvPr>
        </p:nvSpPr>
        <p:spPr>
          <a:xfrm flipH="1">
            <a:off x="5826969" y="4865288"/>
            <a:ext cx="2075460" cy="1004800"/>
          </a:xfrm>
          <a:prstGeom prst="rect">
            <a:avLst/>
          </a:prstGeom>
        </p:spPr>
        <p:txBody>
          <a:bodyPr spcFirstLastPara="1" wrap="square" lIns="121900" tIns="121900" rIns="121900" bIns="121900" anchor="t" anchorCtr="0">
            <a:noAutofit/>
          </a:bodyPr>
          <a:lstStyle/>
          <a:p>
            <a:pPr marL="0" indent="0">
              <a:spcAft>
                <a:spcPts val="2133"/>
              </a:spcAft>
              <a:buNone/>
            </a:pPr>
            <a:r>
              <a:rPr lang="es" dirty="0">
                <a:solidFill>
                  <a:schemeClr val="lt1"/>
                </a:solidFill>
              </a:rPr>
              <a:t>A Hackathon is scheduled to be held during 2022 that highlights supply chain challenges in the field.</a:t>
            </a:r>
            <a:endParaRPr dirty="0">
              <a:solidFill>
                <a:schemeClr val="lt1"/>
              </a:solidFill>
            </a:endParaRPr>
          </a:p>
        </p:txBody>
      </p:sp>
      <p:sp>
        <p:nvSpPr>
          <p:cNvPr id="448" name="Google Shape;448;p46"/>
          <p:cNvSpPr/>
          <p:nvPr/>
        </p:nvSpPr>
        <p:spPr>
          <a:xfrm>
            <a:off x="4923596" y="3911337"/>
            <a:ext cx="1144118" cy="588012"/>
          </a:xfrm>
          <a:prstGeom prst="rect">
            <a:avLst/>
          </a:prstGeom>
          <a:solidFill>
            <a:schemeClr val="accent1"/>
          </a:solidFill>
          <a:ln>
            <a:noFill/>
          </a:ln>
        </p:spPr>
        <p:txBody>
          <a:bodyPr spcFirstLastPara="1" wrap="square" lIns="121900" tIns="121900" rIns="121900" bIns="121900" anchor="ctr" anchorCtr="0">
            <a:noAutofit/>
          </a:bodyPr>
          <a:lstStyle/>
          <a:p>
            <a:endParaRPr sz="2400" dirty="0"/>
          </a:p>
        </p:txBody>
      </p:sp>
      <p:sp>
        <p:nvSpPr>
          <p:cNvPr id="449" name="Google Shape;449;p46"/>
          <p:cNvSpPr txBox="1">
            <a:spLocks noGrp="1"/>
          </p:cNvSpPr>
          <p:nvPr>
            <p:ph type="subTitle" idx="4294967295"/>
          </p:nvPr>
        </p:nvSpPr>
        <p:spPr>
          <a:xfrm flipH="1">
            <a:off x="3222785" y="2908799"/>
            <a:ext cx="2010350" cy="1004800"/>
          </a:xfrm>
          <a:prstGeom prst="rect">
            <a:avLst/>
          </a:prstGeom>
        </p:spPr>
        <p:txBody>
          <a:bodyPr spcFirstLastPara="1" wrap="square" lIns="121900" tIns="121900" rIns="121900" bIns="121900" anchor="t" anchorCtr="0">
            <a:noAutofit/>
          </a:bodyPr>
          <a:lstStyle/>
          <a:p>
            <a:pPr marL="0" indent="0" algn="r">
              <a:spcAft>
                <a:spcPts val="2133"/>
              </a:spcAft>
              <a:buNone/>
            </a:pPr>
            <a:r>
              <a:rPr lang="en-US" dirty="0">
                <a:solidFill>
                  <a:schemeClr val="lt1"/>
                </a:solidFill>
              </a:rPr>
              <a:t>A workshop will be held in Amman, Jordan with the German project team and the board of advisory.</a:t>
            </a:r>
            <a:endParaRPr dirty="0">
              <a:solidFill>
                <a:schemeClr val="lt1"/>
              </a:solidFill>
            </a:endParaRPr>
          </a:p>
        </p:txBody>
      </p:sp>
      <p:sp>
        <p:nvSpPr>
          <p:cNvPr id="450" name="Google Shape;450;p46"/>
          <p:cNvSpPr txBox="1">
            <a:spLocks noGrp="1"/>
          </p:cNvSpPr>
          <p:nvPr>
            <p:ph type="subTitle" idx="4294967295"/>
          </p:nvPr>
        </p:nvSpPr>
        <p:spPr>
          <a:xfrm flipH="1">
            <a:off x="3027359" y="4879139"/>
            <a:ext cx="1976706" cy="1004800"/>
          </a:xfrm>
          <a:prstGeom prst="rect">
            <a:avLst/>
          </a:prstGeom>
        </p:spPr>
        <p:txBody>
          <a:bodyPr spcFirstLastPara="1" wrap="square" lIns="121900" tIns="121900" rIns="121900" bIns="121900" anchor="t" anchorCtr="0">
            <a:noAutofit/>
          </a:bodyPr>
          <a:lstStyle/>
          <a:p>
            <a:pPr marL="0" indent="0" algn="r">
              <a:spcAft>
                <a:spcPts val="2133"/>
              </a:spcAft>
              <a:buNone/>
            </a:pPr>
            <a:r>
              <a:rPr lang="es" dirty="0">
                <a:solidFill>
                  <a:schemeClr val="lt1"/>
                </a:solidFill>
              </a:rPr>
              <a:t>Partnership mapping is being undertaken to search for suitable future partners for JOINOLOG.</a:t>
            </a:r>
            <a:endParaRPr dirty="0">
              <a:solidFill>
                <a:schemeClr val="lt1"/>
              </a:solidFill>
            </a:endParaRPr>
          </a:p>
        </p:txBody>
      </p:sp>
      <p:pic>
        <p:nvPicPr>
          <p:cNvPr id="17" name="Picture 16">
            <a:extLst>
              <a:ext uri="{FF2B5EF4-FFF2-40B4-BE49-F238E27FC236}">
                <a16:creationId xmlns:a16="http://schemas.microsoft.com/office/drawing/2014/main" id="{104CD0BA-7F18-45CB-88DC-C7D63AE408B1}"/>
              </a:ext>
            </a:extLst>
          </p:cNvPr>
          <p:cNvPicPr>
            <a:picLocks noChangeAspect="1"/>
          </p:cNvPicPr>
          <p:nvPr/>
        </p:nvPicPr>
        <p:blipFill>
          <a:blip r:embed="rId3"/>
          <a:stretch>
            <a:fillRect/>
          </a:stretch>
        </p:blipFill>
        <p:spPr>
          <a:xfrm>
            <a:off x="0" y="0"/>
            <a:ext cx="1056559" cy="812738"/>
          </a:xfrm>
          <a:prstGeom prst="rect">
            <a:avLst/>
          </a:prstGeom>
        </p:spPr>
      </p:pic>
      <p:pic>
        <p:nvPicPr>
          <p:cNvPr id="18" name="Picture 17">
            <a:extLst>
              <a:ext uri="{FF2B5EF4-FFF2-40B4-BE49-F238E27FC236}">
                <a16:creationId xmlns:a16="http://schemas.microsoft.com/office/drawing/2014/main" id="{419B8047-BA3B-4A2B-8013-6BF7E814E1F7}"/>
              </a:ext>
            </a:extLst>
          </p:cNvPr>
          <p:cNvPicPr>
            <a:picLocks noChangeAspect="1"/>
          </p:cNvPicPr>
          <p:nvPr/>
        </p:nvPicPr>
        <p:blipFill>
          <a:blip r:embed="rId4"/>
          <a:stretch>
            <a:fillRect/>
          </a:stretch>
        </p:blipFill>
        <p:spPr>
          <a:xfrm>
            <a:off x="544302" y="899146"/>
            <a:ext cx="704850" cy="990600"/>
          </a:xfrm>
          <a:prstGeom prst="rect">
            <a:avLst/>
          </a:prstGeom>
        </p:spPr>
      </p:pic>
      <p:pic>
        <p:nvPicPr>
          <p:cNvPr id="19" name="Picture 18">
            <a:extLst>
              <a:ext uri="{FF2B5EF4-FFF2-40B4-BE49-F238E27FC236}">
                <a16:creationId xmlns:a16="http://schemas.microsoft.com/office/drawing/2014/main" id="{9176F23B-B17B-4E49-835A-CCD663D2CEBB}"/>
              </a:ext>
            </a:extLst>
          </p:cNvPr>
          <p:cNvPicPr>
            <a:picLocks noChangeAspect="1"/>
          </p:cNvPicPr>
          <p:nvPr/>
        </p:nvPicPr>
        <p:blipFill>
          <a:blip r:embed="rId5"/>
          <a:stretch>
            <a:fillRect/>
          </a:stretch>
        </p:blipFill>
        <p:spPr>
          <a:xfrm>
            <a:off x="8537475" y="318836"/>
            <a:ext cx="3654526" cy="1133475"/>
          </a:xfrm>
          <a:prstGeom prst="rect">
            <a:avLst/>
          </a:prstGeom>
        </p:spPr>
      </p:pic>
      <p:cxnSp>
        <p:nvCxnSpPr>
          <p:cNvPr id="20" name="Straight Connector 19">
            <a:extLst>
              <a:ext uri="{FF2B5EF4-FFF2-40B4-BE49-F238E27FC236}">
                <a16:creationId xmlns:a16="http://schemas.microsoft.com/office/drawing/2014/main" id="{5E15D6DC-AB8C-4E4F-AE62-2D7F19F343B7}"/>
              </a:ext>
            </a:extLst>
          </p:cNvPr>
          <p:cNvCxnSpPr/>
          <p:nvPr/>
        </p:nvCxnSpPr>
        <p:spPr>
          <a:xfrm>
            <a:off x="1056559" y="1691167"/>
            <a:ext cx="9401577" cy="0"/>
          </a:xfrm>
          <a:prstGeom prst="line">
            <a:avLst/>
          </a:prstGeom>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668CE10D-7F8E-4137-8B0E-3E6831CE9DB4}"/>
              </a:ext>
            </a:extLst>
          </p:cNvPr>
          <p:cNvSpPr txBox="1"/>
          <p:nvPr/>
        </p:nvSpPr>
        <p:spPr>
          <a:xfrm>
            <a:off x="1249152" y="994824"/>
            <a:ext cx="6111380" cy="769441"/>
          </a:xfrm>
          <a:prstGeom prst="rect">
            <a:avLst/>
          </a:prstGeom>
          <a:noFill/>
        </p:spPr>
        <p:txBody>
          <a:bodyPr wrap="square">
            <a:spAutoFit/>
          </a:bodyPr>
          <a:lstStyle/>
          <a:p>
            <a:r>
              <a:rPr lang="de-DE" sz="4400" dirty="0">
                <a:latin typeface="Calibri Light" panose="020F0302020204030204" pitchFamily="34" charset="0"/>
                <a:cs typeface="Calibri Light" panose="020F0302020204030204" pitchFamily="34" charset="0"/>
              </a:rPr>
              <a:t>Future Projects</a:t>
            </a:r>
            <a:endParaRPr lang="en-US" sz="4400" dirty="0">
              <a:latin typeface="Calibri Light" panose="020F0302020204030204" pitchFamily="34" charset="0"/>
              <a:cs typeface="Calibri Light" panose="020F0302020204030204" pitchFamily="34" charset="0"/>
            </a:endParaRPr>
          </a:p>
        </p:txBody>
      </p:sp>
      <p:sp>
        <p:nvSpPr>
          <p:cNvPr id="25" name="Google Shape;4622;p62">
            <a:extLst>
              <a:ext uri="{FF2B5EF4-FFF2-40B4-BE49-F238E27FC236}">
                <a16:creationId xmlns:a16="http://schemas.microsoft.com/office/drawing/2014/main" id="{C414D43A-35D4-47F0-A1C6-A0A186C0F37D}"/>
              </a:ext>
            </a:extLst>
          </p:cNvPr>
          <p:cNvSpPr/>
          <p:nvPr/>
        </p:nvSpPr>
        <p:spPr>
          <a:xfrm>
            <a:off x="4895877" y="1240155"/>
            <a:ext cx="372159" cy="372159"/>
          </a:xfrm>
          <a:custGeom>
            <a:avLst/>
            <a:gdLst/>
            <a:ahLst/>
            <a:cxnLst/>
            <a:rect l="l" t="t" r="r" b="b"/>
            <a:pathLst>
              <a:path w="11693" h="11693" extrusionOk="0">
                <a:moveTo>
                  <a:pt x="10252" y="584"/>
                </a:moveTo>
                <a:lnTo>
                  <a:pt x="10252" y="1263"/>
                </a:lnTo>
                <a:cubicBezTo>
                  <a:pt x="10252" y="1358"/>
                  <a:pt x="10323" y="1429"/>
                  <a:pt x="10406" y="1429"/>
                </a:cubicBezTo>
                <a:lnTo>
                  <a:pt x="11097" y="1429"/>
                </a:lnTo>
                <a:lnTo>
                  <a:pt x="9609" y="2918"/>
                </a:lnTo>
                <a:lnTo>
                  <a:pt x="9001" y="2918"/>
                </a:lnTo>
                <a:lnTo>
                  <a:pt x="9978" y="1941"/>
                </a:lnTo>
                <a:cubicBezTo>
                  <a:pt x="10037" y="1882"/>
                  <a:pt x="10037" y="1751"/>
                  <a:pt x="9978" y="1691"/>
                </a:cubicBezTo>
                <a:cubicBezTo>
                  <a:pt x="9948" y="1667"/>
                  <a:pt x="9903" y="1656"/>
                  <a:pt x="9859" y="1656"/>
                </a:cubicBezTo>
                <a:cubicBezTo>
                  <a:pt x="9814" y="1656"/>
                  <a:pt x="9769" y="1667"/>
                  <a:pt x="9740" y="1691"/>
                </a:cubicBezTo>
                <a:lnTo>
                  <a:pt x="8763" y="2679"/>
                </a:lnTo>
                <a:lnTo>
                  <a:pt x="8763" y="2072"/>
                </a:lnTo>
                <a:lnTo>
                  <a:pt x="10252" y="584"/>
                </a:lnTo>
                <a:close/>
                <a:moveTo>
                  <a:pt x="4739" y="2537"/>
                </a:moveTo>
                <a:cubicBezTo>
                  <a:pt x="5894" y="2537"/>
                  <a:pt x="6942" y="2977"/>
                  <a:pt x="7739" y="3703"/>
                </a:cubicBezTo>
                <a:lnTo>
                  <a:pt x="4620" y="6811"/>
                </a:lnTo>
                <a:cubicBezTo>
                  <a:pt x="4560" y="6870"/>
                  <a:pt x="4560" y="7001"/>
                  <a:pt x="4620" y="7049"/>
                </a:cubicBezTo>
                <a:cubicBezTo>
                  <a:pt x="4656" y="7085"/>
                  <a:pt x="4703" y="7097"/>
                  <a:pt x="4739" y="7097"/>
                </a:cubicBezTo>
                <a:cubicBezTo>
                  <a:pt x="4787" y="7097"/>
                  <a:pt x="4834" y="7085"/>
                  <a:pt x="4858" y="7049"/>
                </a:cubicBezTo>
                <a:lnTo>
                  <a:pt x="5632" y="6275"/>
                </a:lnTo>
                <a:cubicBezTo>
                  <a:pt x="5775" y="6478"/>
                  <a:pt x="5846" y="6692"/>
                  <a:pt x="5846" y="6930"/>
                </a:cubicBezTo>
                <a:cubicBezTo>
                  <a:pt x="5846" y="7549"/>
                  <a:pt x="5358" y="8037"/>
                  <a:pt x="4739" y="8037"/>
                </a:cubicBezTo>
                <a:cubicBezTo>
                  <a:pt x="4132" y="8037"/>
                  <a:pt x="3644" y="7549"/>
                  <a:pt x="3644" y="6930"/>
                </a:cubicBezTo>
                <a:cubicBezTo>
                  <a:pt x="3644" y="6323"/>
                  <a:pt x="4132" y="5835"/>
                  <a:pt x="4739" y="5835"/>
                </a:cubicBezTo>
                <a:cubicBezTo>
                  <a:pt x="4822" y="5835"/>
                  <a:pt x="4882" y="5835"/>
                  <a:pt x="4953" y="5847"/>
                </a:cubicBezTo>
                <a:cubicBezTo>
                  <a:pt x="4962" y="5848"/>
                  <a:pt x="4970" y="5848"/>
                  <a:pt x="4979" y="5848"/>
                </a:cubicBezTo>
                <a:cubicBezTo>
                  <a:pt x="5055" y="5848"/>
                  <a:pt x="5133" y="5801"/>
                  <a:pt x="5144" y="5716"/>
                </a:cubicBezTo>
                <a:cubicBezTo>
                  <a:pt x="5156" y="5620"/>
                  <a:pt x="5096" y="5537"/>
                  <a:pt x="5013" y="5525"/>
                </a:cubicBezTo>
                <a:cubicBezTo>
                  <a:pt x="4918" y="5513"/>
                  <a:pt x="4834" y="5489"/>
                  <a:pt x="4739" y="5489"/>
                </a:cubicBezTo>
                <a:cubicBezTo>
                  <a:pt x="3941" y="5489"/>
                  <a:pt x="3298" y="6144"/>
                  <a:pt x="3298" y="6942"/>
                </a:cubicBezTo>
                <a:cubicBezTo>
                  <a:pt x="3298" y="7740"/>
                  <a:pt x="3953" y="8383"/>
                  <a:pt x="4739" y="8383"/>
                </a:cubicBezTo>
                <a:cubicBezTo>
                  <a:pt x="5549" y="8383"/>
                  <a:pt x="6192" y="7728"/>
                  <a:pt x="6192" y="6942"/>
                </a:cubicBezTo>
                <a:cubicBezTo>
                  <a:pt x="6192" y="6609"/>
                  <a:pt x="6084" y="6299"/>
                  <a:pt x="5870" y="6049"/>
                </a:cubicBezTo>
                <a:lnTo>
                  <a:pt x="6406" y="5513"/>
                </a:lnTo>
                <a:cubicBezTo>
                  <a:pt x="6751" y="5906"/>
                  <a:pt x="6942" y="6418"/>
                  <a:pt x="6942" y="6942"/>
                </a:cubicBezTo>
                <a:cubicBezTo>
                  <a:pt x="6942" y="8156"/>
                  <a:pt x="5965" y="9133"/>
                  <a:pt x="4739" y="9133"/>
                </a:cubicBezTo>
                <a:cubicBezTo>
                  <a:pt x="3525" y="9133"/>
                  <a:pt x="2536" y="8156"/>
                  <a:pt x="2536" y="6942"/>
                </a:cubicBezTo>
                <a:cubicBezTo>
                  <a:pt x="2536" y="5716"/>
                  <a:pt x="3525" y="4739"/>
                  <a:pt x="4739" y="4739"/>
                </a:cubicBezTo>
                <a:cubicBezTo>
                  <a:pt x="5120" y="4739"/>
                  <a:pt x="5477" y="4823"/>
                  <a:pt x="5787" y="5001"/>
                </a:cubicBezTo>
                <a:cubicBezTo>
                  <a:pt x="5812" y="5016"/>
                  <a:pt x="5840" y="5022"/>
                  <a:pt x="5868" y="5022"/>
                </a:cubicBezTo>
                <a:cubicBezTo>
                  <a:pt x="5930" y="5022"/>
                  <a:pt x="5992" y="4988"/>
                  <a:pt x="6025" y="4930"/>
                </a:cubicBezTo>
                <a:cubicBezTo>
                  <a:pt x="6073" y="4834"/>
                  <a:pt x="6037" y="4739"/>
                  <a:pt x="5953" y="4692"/>
                </a:cubicBezTo>
                <a:cubicBezTo>
                  <a:pt x="5572" y="4501"/>
                  <a:pt x="5156" y="4370"/>
                  <a:pt x="4739" y="4370"/>
                </a:cubicBezTo>
                <a:cubicBezTo>
                  <a:pt x="3346" y="4370"/>
                  <a:pt x="2203" y="5525"/>
                  <a:pt x="2203" y="6918"/>
                </a:cubicBezTo>
                <a:cubicBezTo>
                  <a:pt x="2203" y="8323"/>
                  <a:pt x="3346" y="9466"/>
                  <a:pt x="4739" y="9466"/>
                </a:cubicBezTo>
                <a:cubicBezTo>
                  <a:pt x="6144" y="9466"/>
                  <a:pt x="7287" y="8323"/>
                  <a:pt x="7287" y="6918"/>
                </a:cubicBezTo>
                <a:cubicBezTo>
                  <a:pt x="7287" y="6299"/>
                  <a:pt x="7061" y="5716"/>
                  <a:pt x="6668" y="5239"/>
                </a:cubicBezTo>
                <a:lnTo>
                  <a:pt x="7204" y="4704"/>
                </a:lnTo>
                <a:cubicBezTo>
                  <a:pt x="7751" y="5311"/>
                  <a:pt x="8049" y="6085"/>
                  <a:pt x="8049" y="6918"/>
                </a:cubicBezTo>
                <a:cubicBezTo>
                  <a:pt x="8049" y="8740"/>
                  <a:pt x="6561" y="10228"/>
                  <a:pt x="4739" y="10228"/>
                </a:cubicBezTo>
                <a:cubicBezTo>
                  <a:pt x="2929" y="10228"/>
                  <a:pt x="1441" y="8740"/>
                  <a:pt x="1441" y="6918"/>
                </a:cubicBezTo>
                <a:cubicBezTo>
                  <a:pt x="1441" y="5108"/>
                  <a:pt x="2929" y="3620"/>
                  <a:pt x="4739" y="3620"/>
                </a:cubicBezTo>
                <a:cubicBezTo>
                  <a:pt x="5382" y="3620"/>
                  <a:pt x="5989" y="3799"/>
                  <a:pt x="6525" y="4132"/>
                </a:cubicBezTo>
                <a:cubicBezTo>
                  <a:pt x="6558" y="4151"/>
                  <a:pt x="6594" y="4161"/>
                  <a:pt x="6628" y="4161"/>
                </a:cubicBezTo>
                <a:cubicBezTo>
                  <a:pt x="6679" y="4161"/>
                  <a:pt x="6727" y="4139"/>
                  <a:pt x="6763" y="4096"/>
                </a:cubicBezTo>
                <a:cubicBezTo>
                  <a:pt x="6811" y="4025"/>
                  <a:pt x="6799" y="3918"/>
                  <a:pt x="6727" y="3858"/>
                </a:cubicBezTo>
                <a:cubicBezTo>
                  <a:pt x="6144" y="3477"/>
                  <a:pt x="5453" y="3275"/>
                  <a:pt x="4763" y="3275"/>
                </a:cubicBezTo>
                <a:cubicBezTo>
                  <a:pt x="2751" y="3275"/>
                  <a:pt x="1108" y="4918"/>
                  <a:pt x="1108" y="6918"/>
                </a:cubicBezTo>
                <a:cubicBezTo>
                  <a:pt x="1108" y="8930"/>
                  <a:pt x="2751" y="10573"/>
                  <a:pt x="4763" y="10573"/>
                </a:cubicBezTo>
                <a:cubicBezTo>
                  <a:pt x="6763" y="10573"/>
                  <a:pt x="8406" y="8930"/>
                  <a:pt x="8406" y="6918"/>
                </a:cubicBezTo>
                <a:cubicBezTo>
                  <a:pt x="8406" y="6013"/>
                  <a:pt x="8061" y="5132"/>
                  <a:pt x="7454" y="4465"/>
                </a:cubicBezTo>
                <a:lnTo>
                  <a:pt x="7989" y="3930"/>
                </a:lnTo>
                <a:cubicBezTo>
                  <a:pt x="8704" y="4739"/>
                  <a:pt x="9144" y="5775"/>
                  <a:pt x="9144" y="6942"/>
                </a:cubicBezTo>
                <a:cubicBezTo>
                  <a:pt x="9144" y="9359"/>
                  <a:pt x="7168" y="11347"/>
                  <a:pt x="4739" y="11347"/>
                </a:cubicBezTo>
                <a:cubicBezTo>
                  <a:pt x="2322" y="11347"/>
                  <a:pt x="334" y="9359"/>
                  <a:pt x="334" y="6942"/>
                </a:cubicBezTo>
                <a:cubicBezTo>
                  <a:pt x="334" y="4513"/>
                  <a:pt x="2322" y="2537"/>
                  <a:pt x="4739" y="2537"/>
                </a:cubicBezTo>
                <a:close/>
                <a:moveTo>
                  <a:pt x="10403" y="1"/>
                </a:moveTo>
                <a:cubicBezTo>
                  <a:pt x="10360" y="1"/>
                  <a:pt x="10315" y="16"/>
                  <a:pt x="10275" y="48"/>
                </a:cubicBezTo>
                <a:lnTo>
                  <a:pt x="8466" y="1882"/>
                </a:lnTo>
                <a:cubicBezTo>
                  <a:pt x="8430" y="1906"/>
                  <a:pt x="8418" y="1953"/>
                  <a:pt x="8418" y="1989"/>
                </a:cubicBezTo>
                <a:lnTo>
                  <a:pt x="8418" y="3025"/>
                </a:lnTo>
                <a:lnTo>
                  <a:pt x="7978" y="3465"/>
                </a:lnTo>
                <a:cubicBezTo>
                  <a:pt x="7120" y="2679"/>
                  <a:pt x="5989" y="2203"/>
                  <a:pt x="4739" y="2203"/>
                </a:cubicBezTo>
                <a:cubicBezTo>
                  <a:pt x="2120" y="2203"/>
                  <a:pt x="0" y="4334"/>
                  <a:pt x="0" y="6954"/>
                </a:cubicBezTo>
                <a:cubicBezTo>
                  <a:pt x="0" y="9573"/>
                  <a:pt x="2120" y="11692"/>
                  <a:pt x="4739" y="11692"/>
                </a:cubicBezTo>
                <a:cubicBezTo>
                  <a:pt x="7358" y="11692"/>
                  <a:pt x="9490" y="9573"/>
                  <a:pt x="9490" y="6954"/>
                </a:cubicBezTo>
                <a:cubicBezTo>
                  <a:pt x="9490" y="5704"/>
                  <a:pt x="9013" y="4573"/>
                  <a:pt x="8228" y="3715"/>
                </a:cubicBezTo>
                <a:lnTo>
                  <a:pt x="8668" y="3275"/>
                </a:lnTo>
                <a:lnTo>
                  <a:pt x="9704" y="3275"/>
                </a:lnTo>
                <a:cubicBezTo>
                  <a:pt x="9740" y="3275"/>
                  <a:pt x="9787" y="3263"/>
                  <a:pt x="9823" y="3227"/>
                </a:cubicBezTo>
                <a:lnTo>
                  <a:pt x="11645" y="1394"/>
                </a:lnTo>
                <a:cubicBezTo>
                  <a:pt x="11680" y="1346"/>
                  <a:pt x="11692" y="1263"/>
                  <a:pt x="11668" y="1203"/>
                </a:cubicBezTo>
                <a:cubicBezTo>
                  <a:pt x="11633" y="1144"/>
                  <a:pt x="11573" y="1096"/>
                  <a:pt x="11502" y="1096"/>
                </a:cubicBezTo>
                <a:lnTo>
                  <a:pt x="10573" y="1096"/>
                </a:lnTo>
                <a:lnTo>
                  <a:pt x="10573" y="179"/>
                </a:lnTo>
                <a:cubicBezTo>
                  <a:pt x="10573" y="108"/>
                  <a:pt x="10537" y="48"/>
                  <a:pt x="10466" y="12"/>
                </a:cubicBezTo>
                <a:cubicBezTo>
                  <a:pt x="10446" y="5"/>
                  <a:pt x="10425" y="1"/>
                  <a:pt x="10403" y="1"/>
                </a:cubicBezTo>
                <a:close/>
              </a:path>
            </a:pathLst>
          </a:custGeom>
          <a:solidFill>
            <a:srgbClr val="D16138"/>
          </a:solid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
          <p:cNvSpPr/>
          <p:nvPr/>
        </p:nvSpPr>
        <p:spPr>
          <a:xfrm>
            <a:off x="1" y="6400800"/>
            <a:ext cx="12192000" cy="457200"/>
          </a:xfrm>
          <a:prstGeom prst="rect">
            <a:avLst/>
          </a:prstGeom>
          <a:solidFill>
            <a:srgbClr val="D16138"/>
          </a:solidFill>
          <a:ln>
            <a:solidFill>
              <a:srgbClr val="C15A2D"/>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4" name="Google Shape;174;p2"/>
          <p:cNvSpPr/>
          <p:nvPr/>
        </p:nvSpPr>
        <p:spPr>
          <a:xfrm>
            <a:off x="0" y="6341936"/>
            <a:ext cx="12192000" cy="65998"/>
          </a:xfrm>
          <a:prstGeom prst="rect">
            <a:avLst/>
          </a:prstGeom>
          <a:solidFill>
            <a:srgbClr val="ED7D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5" name="Google Shape;175;p2"/>
          <p:cNvCxnSpPr/>
          <p:nvPr/>
        </p:nvCxnSpPr>
        <p:spPr>
          <a:xfrm>
            <a:off x="1193532" y="1737845"/>
            <a:ext cx="9966960" cy="0"/>
          </a:xfrm>
          <a:prstGeom prst="straightConnector1">
            <a:avLst/>
          </a:prstGeom>
          <a:noFill/>
          <a:ln w="9525" cap="flat" cmpd="sng">
            <a:solidFill>
              <a:srgbClr val="7F7F7F"/>
            </a:solidFill>
            <a:prstDash val="solid"/>
            <a:round/>
            <a:headEnd type="none" w="sm" len="sm"/>
            <a:tailEnd type="none" w="sm" len="sm"/>
          </a:ln>
        </p:spPr>
      </p:cxnSp>
      <p:sp>
        <p:nvSpPr>
          <p:cNvPr id="176" name="Google Shape;176;p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Agenda</a:t>
            </a:r>
            <a:endParaRPr dirty="0"/>
          </a:p>
        </p:txBody>
      </p:sp>
      <p:sp>
        <p:nvSpPr>
          <p:cNvPr id="177" name="Google Shape;177;p2"/>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None/>
            </a:pPr>
            <a:r>
              <a:rPr lang="de-DE" sz="1200" dirty="0">
                <a:solidFill>
                  <a:schemeClr val="dk2"/>
                </a:solidFill>
              </a:rPr>
              <a:t>23/09/2021</a:t>
            </a:r>
            <a:endParaRPr dirty="0"/>
          </a:p>
        </p:txBody>
      </p:sp>
      <p:sp>
        <p:nvSpPr>
          <p:cNvPr id="178" name="Google Shape;178;p2"/>
          <p:cNvSpPr txBox="1">
            <a:spLocks noGrp="1"/>
          </p:cNvSpPr>
          <p:nvPr>
            <p:ph type="ftr" idx="11"/>
          </p:nvPr>
        </p:nvSpPr>
        <p:spPr>
          <a:xfrm>
            <a:off x="8022203" y="6446290"/>
            <a:ext cx="3133477" cy="3651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r>
              <a:rPr lang="de-DE" cap="none" dirty="0">
                <a:solidFill>
                  <a:srgbClr val="FFFFFF"/>
                </a:solidFill>
                <a:latin typeface="Calibri"/>
                <a:ea typeface="Calibri"/>
                <a:cs typeface="Calibri"/>
                <a:sym typeface="Calibri"/>
              </a:rPr>
              <a:t>JOINOLOG</a:t>
            </a:r>
            <a:r>
              <a:rPr lang="de-DE" sz="1000" cap="none" dirty="0">
                <a:solidFill>
                  <a:srgbClr val="FFFFFF"/>
                </a:solidFill>
                <a:latin typeface="Calibri"/>
                <a:ea typeface="Calibri"/>
                <a:cs typeface="Calibri"/>
                <a:sym typeface="Calibri"/>
              </a:rPr>
              <a:t> </a:t>
            </a:r>
            <a:endParaRPr sz="1000" dirty="0"/>
          </a:p>
        </p:txBody>
      </p:sp>
      <p:sp>
        <p:nvSpPr>
          <p:cNvPr id="179" name="Google Shape;179;p2"/>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rmAutofit/>
          </a:bodyPr>
          <a:lstStyle/>
          <a:p>
            <a:pPr marL="0" lvl="0" indent="0" algn="r" rtl="0">
              <a:spcBef>
                <a:spcPts val="0"/>
              </a:spcBef>
              <a:spcAft>
                <a:spcPts val="0"/>
              </a:spcAft>
              <a:buNone/>
            </a:pPr>
            <a:fld id="{00000000-1234-1234-1234-123412341234}" type="slidenum">
              <a:rPr lang="de-DE"/>
              <a:t>2</a:t>
            </a:fld>
            <a:endParaRPr/>
          </a:p>
        </p:txBody>
      </p:sp>
      <p:grpSp>
        <p:nvGrpSpPr>
          <p:cNvPr id="180" name="Google Shape;180;p2"/>
          <p:cNvGrpSpPr/>
          <p:nvPr/>
        </p:nvGrpSpPr>
        <p:grpSpPr>
          <a:xfrm>
            <a:off x="811492" y="3122195"/>
            <a:ext cx="11184890" cy="1645881"/>
            <a:chOff x="1132" y="1078271"/>
            <a:chExt cx="10056134" cy="1645881"/>
          </a:xfrm>
        </p:grpSpPr>
        <p:sp>
          <p:nvSpPr>
            <p:cNvPr id="181" name="Google Shape;181;p2"/>
            <p:cNvSpPr/>
            <p:nvPr/>
          </p:nvSpPr>
          <p:spPr>
            <a:xfrm>
              <a:off x="258079" y="1078271"/>
              <a:ext cx="637436" cy="733271"/>
            </a:xfrm>
            <a:prstGeom prst="rect">
              <a:avLst/>
            </a:prstGeom>
            <a:blipFill rotWithShape="1">
              <a:blip r:embed="rId3">
                <a:alphaModFix/>
              </a:blip>
              <a:stretch>
                <a:fillRect/>
              </a:stretch>
            </a:blipFill>
            <a:ln w="15875" cap="flat" cmpd="sng">
              <a:solidFill>
                <a:schemeClr val="lt1">
                  <a:alpha val="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2" name="Google Shape;182;p2"/>
            <p:cNvSpPr/>
            <p:nvPr/>
          </p:nvSpPr>
          <p:spPr>
            <a:xfrm>
              <a:off x="1132" y="2056011"/>
              <a:ext cx="1629492" cy="65179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txBox="1"/>
            <p:nvPr/>
          </p:nvSpPr>
          <p:spPr>
            <a:xfrm>
              <a:off x="1133" y="2056011"/>
              <a:ext cx="1266292" cy="651796"/>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900"/>
                <a:buFont typeface="Calibri"/>
                <a:buNone/>
              </a:pPr>
              <a:r>
                <a:rPr lang="de-DE" sz="1500" b="1" i="0" u="none" strike="noStrike" cap="none" dirty="0">
                  <a:solidFill>
                    <a:schemeClr val="dk1"/>
                  </a:solidFill>
                  <a:ea typeface="Calibri"/>
                  <a:cs typeface="Calibri"/>
                  <a:sym typeface="Calibri"/>
                </a:rPr>
                <a:t>Introduction</a:t>
              </a:r>
              <a:endParaRPr lang="de-DE" sz="1500" dirty="0">
                <a:sym typeface="Calibri"/>
              </a:endParaRPr>
            </a:p>
          </p:txBody>
        </p:sp>
        <p:sp>
          <p:nvSpPr>
            <p:cNvPr id="185" name="Google Shape;185;p2"/>
            <p:cNvSpPr/>
            <p:nvPr/>
          </p:nvSpPr>
          <p:spPr>
            <a:xfrm>
              <a:off x="1915786" y="2056011"/>
              <a:ext cx="1629492" cy="65179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txBox="1"/>
            <p:nvPr/>
          </p:nvSpPr>
          <p:spPr>
            <a:xfrm>
              <a:off x="2499739" y="2072356"/>
              <a:ext cx="1463107" cy="651796"/>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900"/>
                <a:buFont typeface="Calibri"/>
                <a:buNone/>
              </a:pPr>
              <a:r>
                <a:rPr lang="de-DE" sz="1500" b="1" dirty="0">
                  <a:solidFill>
                    <a:schemeClr val="dk1"/>
                  </a:solidFill>
                  <a:latin typeface="Calibri"/>
                  <a:ea typeface="Calibri"/>
                  <a:cs typeface="Calibri"/>
                  <a:sym typeface="Calibri"/>
                </a:rPr>
                <a:t>Advisory Board </a:t>
              </a:r>
            </a:p>
          </p:txBody>
        </p:sp>
        <p:sp>
          <p:nvSpPr>
            <p:cNvPr id="188" name="Google Shape;188;p2"/>
            <p:cNvSpPr/>
            <p:nvPr/>
          </p:nvSpPr>
          <p:spPr>
            <a:xfrm>
              <a:off x="3830439" y="2056011"/>
              <a:ext cx="1629492" cy="65179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
            <p:cNvSpPr txBox="1"/>
            <p:nvPr/>
          </p:nvSpPr>
          <p:spPr>
            <a:xfrm>
              <a:off x="4739213" y="2062959"/>
              <a:ext cx="1629492" cy="651796"/>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900"/>
                <a:buFont typeface="Calibri"/>
                <a:buNone/>
              </a:pPr>
              <a:r>
                <a:rPr lang="en-US" sz="1500" b="1" dirty="0">
                  <a:solidFill>
                    <a:schemeClr val="dk1"/>
                  </a:solidFill>
                  <a:ea typeface="Calibri"/>
                  <a:cs typeface="Calibri"/>
                  <a:sym typeface="Calibri"/>
                </a:rPr>
                <a:t>Project Stages</a:t>
              </a:r>
              <a:endParaRPr lang="en-US" sz="1500" b="1" dirty="0">
                <a:sym typeface="Calibri"/>
              </a:endParaRPr>
            </a:p>
          </p:txBody>
        </p:sp>
        <p:sp>
          <p:nvSpPr>
            <p:cNvPr id="191" name="Google Shape;191;p2"/>
            <p:cNvSpPr/>
            <p:nvPr/>
          </p:nvSpPr>
          <p:spPr>
            <a:xfrm>
              <a:off x="5745092" y="2056011"/>
              <a:ext cx="2397520" cy="65179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
            <p:cNvSpPr/>
            <p:nvPr/>
          </p:nvSpPr>
          <p:spPr>
            <a:xfrm>
              <a:off x="8427774" y="2056011"/>
              <a:ext cx="1629492" cy="65179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186;p2">
            <a:extLst>
              <a:ext uri="{FF2B5EF4-FFF2-40B4-BE49-F238E27FC236}">
                <a16:creationId xmlns:a16="http://schemas.microsoft.com/office/drawing/2014/main" id="{7E726D79-016C-4974-87C4-E5ACB8748AF6}"/>
              </a:ext>
            </a:extLst>
          </p:cNvPr>
          <p:cNvSpPr txBox="1"/>
          <p:nvPr/>
        </p:nvSpPr>
        <p:spPr>
          <a:xfrm>
            <a:off x="2219920" y="4107770"/>
            <a:ext cx="1627334" cy="601442"/>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900"/>
              <a:buFont typeface="Calibri"/>
              <a:buNone/>
            </a:pPr>
            <a:r>
              <a:rPr lang="en-US" sz="1500" b="1" dirty="0">
                <a:solidFill>
                  <a:schemeClr val="dk1"/>
                </a:solidFill>
                <a:ea typeface="Calibri"/>
                <a:cs typeface="Calibri"/>
                <a:sym typeface="Calibri"/>
              </a:rPr>
              <a:t>Project Team</a:t>
            </a:r>
            <a:endParaRPr lang="en-US" sz="1500" dirty="0">
              <a:sym typeface="Calibri"/>
            </a:endParaRPr>
          </a:p>
        </p:txBody>
      </p:sp>
      <p:sp>
        <p:nvSpPr>
          <p:cNvPr id="41" name="Google Shape;5123;p62">
            <a:extLst>
              <a:ext uri="{FF2B5EF4-FFF2-40B4-BE49-F238E27FC236}">
                <a16:creationId xmlns:a16="http://schemas.microsoft.com/office/drawing/2014/main" id="{E389C5D5-4E6D-4103-95B6-5C83CE048D62}"/>
              </a:ext>
            </a:extLst>
          </p:cNvPr>
          <p:cNvSpPr/>
          <p:nvPr/>
        </p:nvSpPr>
        <p:spPr>
          <a:xfrm>
            <a:off x="3980926" y="3326212"/>
            <a:ext cx="815577" cy="397460"/>
          </a:xfrm>
          <a:custGeom>
            <a:avLst/>
            <a:gdLst/>
            <a:ahLst/>
            <a:cxnLst/>
            <a:rect l="l" t="t" r="r" b="b"/>
            <a:pathLst>
              <a:path w="10919" h="9109" extrusionOk="0">
                <a:moveTo>
                  <a:pt x="2917" y="310"/>
                </a:moveTo>
                <a:cubicBezTo>
                  <a:pt x="3119" y="310"/>
                  <a:pt x="3286" y="476"/>
                  <a:pt x="3286" y="679"/>
                </a:cubicBezTo>
                <a:lnTo>
                  <a:pt x="3286" y="1036"/>
                </a:lnTo>
                <a:cubicBezTo>
                  <a:pt x="3250" y="1322"/>
                  <a:pt x="3012" y="1560"/>
                  <a:pt x="2715" y="1560"/>
                </a:cubicBezTo>
                <a:cubicBezTo>
                  <a:pt x="2417" y="1560"/>
                  <a:pt x="2179" y="1322"/>
                  <a:pt x="2179" y="1024"/>
                </a:cubicBezTo>
                <a:lnTo>
                  <a:pt x="2179" y="679"/>
                </a:lnTo>
                <a:cubicBezTo>
                  <a:pt x="2179" y="476"/>
                  <a:pt x="2346" y="310"/>
                  <a:pt x="2560" y="310"/>
                </a:cubicBezTo>
                <a:close/>
                <a:moveTo>
                  <a:pt x="5715" y="310"/>
                </a:moveTo>
                <a:cubicBezTo>
                  <a:pt x="5917" y="310"/>
                  <a:pt x="6084" y="476"/>
                  <a:pt x="6084" y="679"/>
                </a:cubicBezTo>
                <a:lnTo>
                  <a:pt x="6084" y="1036"/>
                </a:lnTo>
                <a:cubicBezTo>
                  <a:pt x="6048" y="1322"/>
                  <a:pt x="5810" y="1560"/>
                  <a:pt x="5513" y="1560"/>
                </a:cubicBezTo>
                <a:cubicBezTo>
                  <a:pt x="5215" y="1560"/>
                  <a:pt x="4977" y="1322"/>
                  <a:pt x="4977" y="1024"/>
                </a:cubicBezTo>
                <a:lnTo>
                  <a:pt x="4977" y="679"/>
                </a:lnTo>
                <a:cubicBezTo>
                  <a:pt x="4977" y="476"/>
                  <a:pt x="5144" y="310"/>
                  <a:pt x="5358" y="310"/>
                </a:cubicBezTo>
                <a:close/>
                <a:moveTo>
                  <a:pt x="8513" y="310"/>
                </a:moveTo>
                <a:cubicBezTo>
                  <a:pt x="8715" y="310"/>
                  <a:pt x="8882" y="476"/>
                  <a:pt x="8882" y="679"/>
                </a:cubicBezTo>
                <a:lnTo>
                  <a:pt x="8882" y="1036"/>
                </a:lnTo>
                <a:cubicBezTo>
                  <a:pt x="8846" y="1322"/>
                  <a:pt x="8608" y="1560"/>
                  <a:pt x="8311" y="1560"/>
                </a:cubicBezTo>
                <a:cubicBezTo>
                  <a:pt x="8013" y="1560"/>
                  <a:pt x="7775" y="1322"/>
                  <a:pt x="7775" y="1024"/>
                </a:cubicBezTo>
                <a:lnTo>
                  <a:pt x="7775" y="679"/>
                </a:lnTo>
                <a:cubicBezTo>
                  <a:pt x="7775" y="476"/>
                  <a:pt x="7941" y="310"/>
                  <a:pt x="8156" y="310"/>
                </a:cubicBezTo>
                <a:close/>
                <a:moveTo>
                  <a:pt x="2893" y="1881"/>
                </a:moveTo>
                <a:lnTo>
                  <a:pt x="2893" y="1977"/>
                </a:lnTo>
                <a:cubicBezTo>
                  <a:pt x="2893" y="2036"/>
                  <a:pt x="2905" y="2096"/>
                  <a:pt x="2941" y="2143"/>
                </a:cubicBezTo>
                <a:lnTo>
                  <a:pt x="2715" y="2358"/>
                </a:lnTo>
                <a:lnTo>
                  <a:pt x="2691" y="2358"/>
                </a:lnTo>
                <a:lnTo>
                  <a:pt x="2465" y="2143"/>
                </a:lnTo>
                <a:cubicBezTo>
                  <a:pt x="2500" y="2096"/>
                  <a:pt x="2512" y="2036"/>
                  <a:pt x="2512" y="1977"/>
                </a:cubicBezTo>
                <a:lnTo>
                  <a:pt x="2512" y="1881"/>
                </a:lnTo>
                <a:close/>
                <a:moveTo>
                  <a:pt x="5715" y="1881"/>
                </a:moveTo>
                <a:lnTo>
                  <a:pt x="5715" y="1977"/>
                </a:lnTo>
                <a:cubicBezTo>
                  <a:pt x="5715" y="2036"/>
                  <a:pt x="5727" y="2096"/>
                  <a:pt x="5751" y="2143"/>
                </a:cubicBezTo>
                <a:lnTo>
                  <a:pt x="5536" y="2358"/>
                </a:lnTo>
                <a:lnTo>
                  <a:pt x="5501" y="2358"/>
                </a:lnTo>
                <a:lnTo>
                  <a:pt x="5274" y="2143"/>
                </a:lnTo>
                <a:cubicBezTo>
                  <a:pt x="5310" y="2096"/>
                  <a:pt x="5322" y="2036"/>
                  <a:pt x="5322" y="1977"/>
                </a:cubicBezTo>
                <a:lnTo>
                  <a:pt x="5322" y="1881"/>
                </a:lnTo>
                <a:close/>
                <a:moveTo>
                  <a:pt x="8501" y="1881"/>
                </a:moveTo>
                <a:lnTo>
                  <a:pt x="8501" y="1977"/>
                </a:lnTo>
                <a:cubicBezTo>
                  <a:pt x="8501" y="2036"/>
                  <a:pt x="8525" y="2096"/>
                  <a:pt x="8549" y="2143"/>
                </a:cubicBezTo>
                <a:lnTo>
                  <a:pt x="8334" y="2358"/>
                </a:lnTo>
                <a:lnTo>
                  <a:pt x="8299" y="2358"/>
                </a:lnTo>
                <a:lnTo>
                  <a:pt x="8072" y="2143"/>
                </a:lnTo>
                <a:cubicBezTo>
                  <a:pt x="8108" y="2096"/>
                  <a:pt x="8120" y="2036"/>
                  <a:pt x="8120" y="1977"/>
                </a:cubicBezTo>
                <a:lnTo>
                  <a:pt x="8120" y="1881"/>
                </a:lnTo>
                <a:close/>
                <a:moveTo>
                  <a:pt x="9906" y="3286"/>
                </a:moveTo>
                <a:cubicBezTo>
                  <a:pt x="10120" y="3286"/>
                  <a:pt x="10275" y="3453"/>
                  <a:pt x="10275" y="3655"/>
                </a:cubicBezTo>
                <a:lnTo>
                  <a:pt x="10275" y="4012"/>
                </a:lnTo>
                <a:cubicBezTo>
                  <a:pt x="10263" y="4298"/>
                  <a:pt x="10013" y="4536"/>
                  <a:pt x="9716" y="4536"/>
                </a:cubicBezTo>
                <a:cubicBezTo>
                  <a:pt x="9418" y="4536"/>
                  <a:pt x="9180" y="4298"/>
                  <a:pt x="9180" y="4001"/>
                </a:cubicBezTo>
                <a:lnTo>
                  <a:pt x="9180" y="3655"/>
                </a:lnTo>
                <a:cubicBezTo>
                  <a:pt x="9180" y="3453"/>
                  <a:pt x="9346" y="3286"/>
                  <a:pt x="9549" y="3286"/>
                </a:cubicBezTo>
                <a:close/>
                <a:moveTo>
                  <a:pt x="1512" y="3286"/>
                </a:moveTo>
                <a:cubicBezTo>
                  <a:pt x="1691" y="3286"/>
                  <a:pt x="1857" y="3453"/>
                  <a:pt x="1857" y="3655"/>
                </a:cubicBezTo>
                <a:lnTo>
                  <a:pt x="1857" y="4012"/>
                </a:lnTo>
                <a:cubicBezTo>
                  <a:pt x="1857" y="4310"/>
                  <a:pt x="1619" y="4548"/>
                  <a:pt x="1322" y="4548"/>
                </a:cubicBezTo>
                <a:cubicBezTo>
                  <a:pt x="1024" y="4548"/>
                  <a:pt x="786" y="4310"/>
                  <a:pt x="786" y="4012"/>
                </a:cubicBezTo>
                <a:lnTo>
                  <a:pt x="786" y="3655"/>
                </a:lnTo>
                <a:cubicBezTo>
                  <a:pt x="786" y="3453"/>
                  <a:pt x="953" y="3286"/>
                  <a:pt x="1155" y="3286"/>
                </a:cubicBezTo>
                <a:close/>
                <a:moveTo>
                  <a:pt x="4310" y="3286"/>
                </a:moveTo>
                <a:cubicBezTo>
                  <a:pt x="4489" y="3286"/>
                  <a:pt x="4655" y="3453"/>
                  <a:pt x="4655" y="3655"/>
                </a:cubicBezTo>
                <a:lnTo>
                  <a:pt x="4655" y="4012"/>
                </a:lnTo>
                <a:cubicBezTo>
                  <a:pt x="4655" y="4310"/>
                  <a:pt x="4417" y="4548"/>
                  <a:pt x="4120" y="4548"/>
                </a:cubicBezTo>
                <a:cubicBezTo>
                  <a:pt x="3822" y="4548"/>
                  <a:pt x="3584" y="4310"/>
                  <a:pt x="3584" y="4012"/>
                </a:cubicBezTo>
                <a:lnTo>
                  <a:pt x="3584" y="3655"/>
                </a:lnTo>
                <a:cubicBezTo>
                  <a:pt x="3584" y="3453"/>
                  <a:pt x="3750" y="3286"/>
                  <a:pt x="3953" y="3286"/>
                </a:cubicBezTo>
                <a:close/>
                <a:moveTo>
                  <a:pt x="7108" y="3286"/>
                </a:moveTo>
                <a:cubicBezTo>
                  <a:pt x="7287" y="3286"/>
                  <a:pt x="7453" y="3453"/>
                  <a:pt x="7453" y="3655"/>
                </a:cubicBezTo>
                <a:lnTo>
                  <a:pt x="7453" y="4012"/>
                </a:lnTo>
                <a:cubicBezTo>
                  <a:pt x="7453" y="4310"/>
                  <a:pt x="7215" y="4548"/>
                  <a:pt x="6918" y="4548"/>
                </a:cubicBezTo>
                <a:cubicBezTo>
                  <a:pt x="6620" y="4548"/>
                  <a:pt x="6382" y="4310"/>
                  <a:pt x="6382" y="4012"/>
                </a:cubicBezTo>
                <a:lnTo>
                  <a:pt x="6382" y="3655"/>
                </a:lnTo>
                <a:cubicBezTo>
                  <a:pt x="6382" y="3453"/>
                  <a:pt x="6548" y="3286"/>
                  <a:pt x="6751" y="3286"/>
                </a:cubicBezTo>
                <a:close/>
                <a:moveTo>
                  <a:pt x="1500" y="4858"/>
                </a:moveTo>
                <a:lnTo>
                  <a:pt x="1500" y="4953"/>
                </a:lnTo>
                <a:cubicBezTo>
                  <a:pt x="1500" y="5013"/>
                  <a:pt x="1512" y="5072"/>
                  <a:pt x="1548" y="5120"/>
                </a:cubicBezTo>
                <a:lnTo>
                  <a:pt x="1322" y="5334"/>
                </a:lnTo>
                <a:lnTo>
                  <a:pt x="1286" y="5334"/>
                </a:lnTo>
                <a:lnTo>
                  <a:pt x="1072" y="5120"/>
                </a:lnTo>
                <a:cubicBezTo>
                  <a:pt x="1095" y="5072"/>
                  <a:pt x="1107" y="5013"/>
                  <a:pt x="1107" y="4953"/>
                </a:cubicBezTo>
                <a:lnTo>
                  <a:pt x="1107" y="4858"/>
                </a:lnTo>
                <a:close/>
                <a:moveTo>
                  <a:pt x="4298" y="4858"/>
                </a:moveTo>
                <a:lnTo>
                  <a:pt x="4298" y="4953"/>
                </a:lnTo>
                <a:cubicBezTo>
                  <a:pt x="4298" y="5013"/>
                  <a:pt x="4310" y="5072"/>
                  <a:pt x="4334" y="5120"/>
                </a:cubicBezTo>
                <a:lnTo>
                  <a:pt x="4120" y="5334"/>
                </a:lnTo>
                <a:lnTo>
                  <a:pt x="4084" y="5334"/>
                </a:lnTo>
                <a:lnTo>
                  <a:pt x="3870" y="5120"/>
                </a:lnTo>
                <a:cubicBezTo>
                  <a:pt x="3893" y="5072"/>
                  <a:pt x="3905" y="5013"/>
                  <a:pt x="3905" y="4953"/>
                </a:cubicBezTo>
                <a:lnTo>
                  <a:pt x="3905" y="4858"/>
                </a:lnTo>
                <a:close/>
                <a:moveTo>
                  <a:pt x="7108" y="4858"/>
                </a:moveTo>
                <a:lnTo>
                  <a:pt x="7108" y="4953"/>
                </a:lnTo>
                <a:cubicBezTo>
                  <a:pt x="7108" y="5013"/>
                  <a:pt x="7120" y="5072"/>
                  <a:pt x="7156" y="5120"/>
                </a:cubicBezTo>
                <a:lnTo>
                  <a:pt x="6929" y="5334"/>
                </a:lnTo>
                <a:lnTo>
                  <a:pt x="6906" y="5334"/>
                </a:lnTo>
                <a:lnTo>
                  <a:pt x="6679" y="5120"/>
                </a:lnTo>
                <a:cubicBezTo>
                  <a:pt x="6703" y="5072"/>
                  <a:pt x="6715" y="5013"/>
                  <a:pt x="6715" y="4953"/>
                </a:cubicBezTo>
                <a:lnTo>
                  <a:pt x="6715" y="4858"/>
                </a:lnTo>
                <a:close/>
                <a:moveTo>
                  <a:pt x="9906" y="4858"/>
                </a:moveTo>
                <a:lnTo>
                  <a:pt x="9906" y="4953"/>
                </a:lnTo>
                <a:cubicBezTo>
                  <a:pt x="9906" y="5013"/>
                  <a:pt x="9918" y="5072"/>
                  <a:pt x="9954" y="5120"/>
                </a:cubicBezTo>
                <a:lnTo>
                  <a:pt x="9727" y="5334"/>
                </a:lnTo>
                <a:lnTo>
                  <a:pt x="9704" y="5334"/>
                </a:lnTo>
                <a:lnTo>
                  <a:pt x="9477" y="5120"/>
                </a:lnTo>
                <a:cubicBezTo>
                  <a:pt x="9501" y="5072"/>
                  <a:pt x="9525" y="5013"/>
                  <a:pt x="9525" y="4953"/>
                </a:cubicBezTo>
                <a:lnTo>
                  <a:pt x="9525" y="4858"/>
                </a:lnTo>
                <a:close/>
                <a:moveTo>
                  <a:pt x="2453" y="0"/>
                </a:moveTo>
                <a:cubicBezTo>
                  <a:pt x="2084" y="0"/>
                  <a:pt x="1762" y="310"/>
                  <a:pt x="1762" y="679"/>
                </a:cubicBezTo>
                <a:lnTo>
                  <a:pt x="1762" y="1036"/>
                </a:lnTo>
                <a:cubicBezTo>
                  <a:pt x="1762" y="1322"/>
                  <a:pt x="1905" y="1572"/>
                  <a:pt x="2119" y="1726"/>
                </a:cubicBezTo>
                <a:lnTo>
                  <a:pt x="2119" y="1977"/>
                </a:lnTo>
                <a:cubicBezTo>
                  <a:pt x="2119" y="1977"/>
                  <a:pt x="2119" y="1988"/>
                  <a:pt x="2107" y="1988"/>
                </a:cubicBezTo>
                <a:lnTo>
                  <a:pt x="1691" y="2203"/>
                </a:lnTo>
                <a:cubicBezTo>
                  <a:pt x="1512" y="2286"/>
                  <a:pt x="1405" y="2465"/>
                  <a:pt x="1405" y="2655"/>
                </a:cubicBezTo>
                <a:lnTo>
                  <a:pt x="1405" y="2989"/>
                </a:lnTo>
                <a:lnTo>
                  <a:pt x="1036" y="2989"/>
                </a:lnTo>
                <a:cubicBezTo>
                  <a:pt x="667" y="2989"/>
                  <a:pt x="357" y="3298"/>
                  <a:pt x="357" y="3667"/>
                </a:cubicBezTo>
                <a:lnTo>
                  <a:pt x="357" y="4024"/>
                </a:lnTo>
                <a:cubicBezTo>
                  <a:pt x="357" y="4310"/>
                  <a:pt x="488" y="4560"/>
                  <a:pt x="714" y="4715"/>
                </a:cubicBezTo>
                <a:lnTo>
                  <a:pt x="714" y="4965"/>
                </a:lnTo>
                <a:cubicBezTo>
                  <a:pt x="714" y="4965"/>
                  <a:pt x="714" y="4977"/>
                  <a:pt x="691" y="4977"/>
                </a:cubicBezTo>
                <a:lnTo>
                  <a:pt x="274" y="5191"/>
                </a:lnTo>
                <a:cubicBezTo>
                  <a:pt x="95" y="5275"/>
                  <a:pt x="0" y="5453"/>
                  <a:pt x="0" y="5656"/>
                </a:cubicBezTo>
                <a:lnTo>
                  <a:pt x="0" y="7382"/>
                </a:lnTo>
                <a:cubicBezTo>
                  <a:pt x="0" y="7513"/>
                  <a:pt x="36" y="7644"/>
                  <a:pt x="119" y="7751"/>
                </a:cubicBezTo>
                <a:lnTo>
                  <a:pt x="298" y="8013"/>
                </a:lnTo>
                <a:cubicBezTo>
                  <a:pt x="333" y="8073"/>
                  <a:pt x="357" y="8156"/>
                  <a:pt x="357" y="8227"/>
                </a:cubicBezTo>
                <a:lnTo>
                  <a:pt x="357" y="8942"/>
                </a:lnTo>
                <a:cubicBezTo>
                  <a:pt x="357" y="9025"/>
                  <a:pt x="429" y="9108"/>
                  <a:pt x="512" y="9108"/>
                </a:cubicBezTo>
                <a:cubicBezTo>
                  <a:pt x="607" y="9108"/>
                  <a:pt x="679" y="9025"/>
                  <a:pt x="679" y="8942"/>
                </a:cubicBezTo>
                <a:lnTo>
                  <a:pt x="679" y="8227"/>
                </a:lnTo>
                <a:cubicBezTo>
                  <a:pt x="679" y="8096"/>
                  <a:pt x="631" y="7953"/>
                  <a:pt x="560" y="7858"/>
                </a:cubicBezTo>
                <a:lnTo>
                  <a:pt x="381" y="7584"/>
                </a:lnTo>
                <a:cubicBezTo>
                  <a:pt x="333" y="7525"/>
                  <a:pt x="321" y="7453"/>
                  <a:pt x="321" y="7382"/>
                </a:cubicBezTo>
                <a:lnTo>
                  <a:pt x="321" y="5656"/>
                </a:lnTo>
                <a:cubicBezTo>
                  <a:pt x="321" y="5572"/>
                  <a:pt x="369" y="5513"/>
                  <a:pt x="429" y="5477"/>
                </a:cubicBezTo>
                <a:lnTo>
                  <a:pt x="714" y="5322"/>
                </a:lnTo>
                <a:lnTo>
                  <a:pt x="976" y="5596"/>
                </a:lnTo>
                <a:cubicBezTo>
                  <a:pt x="1036" y="5656"/>
                  <a:pt x="1131" y="5691"/>
                  <a:pt x="1214" y="5691"/>
                </a:cubicBezTo>
                <a:cubicBezTo>
                  <a:pt x="1310" y="5691"/>
                  <a:pt x="1381" y="5667"/>
                  <a:pt x="1453" y="5596"/>
                </a:cubicBezTo>
                <a:lnTo>
                  <a:pt x="1726" y="5322"/>
                </a:lnTo>
                <a:lnTo>
                  <a:pt x="2000" y="5477"/>
                </a:lnTo>
                <a:cubicBezTo>
                  <a:pt x="2060" y="5501"/>
                  <a:pt x="2107" y="5572"/>
                  <a:pt x="2107" y="5656"/>
                </a:cubicBezTo>
                <a:lnTo>
                  <a:pt x="2107" y="7382"/>
                </a:lnTo>
                <a:cubicBezTo>
                  <a:pt x="2107" y="7453"/>
                  <a:pt x="2096" y="7525"/>
                  <a:pt x="2048" y="7584"/>
                </a:cubicBezTo>
                <a:lnTo>
                  <a:pt x="1869" y="7858"/>
                </a:lnTo>
                <a:cubicBezTo>
                  <a:pt x="1798" y="7977"/>
                  <a:pt x="1750" y="8096"/>
                  <a:pt x="1750" y="8227"/>
                </a:cubicBezTo>
                <a:lnTo>
                  <a:pt x="1750" y="8942"/>
                </a:lnTo>
                <a:cubicBezTo>
                  <a:pt x="1750" y="9025"/>
                  <a:pt x="1822" y="9108"/>
                  <a:pt x="1917" y="9108"/>
                </a:cubicBezTo>
                <a:cubicBezTo>
                  <a:pt x="2000" y="9108"/>
                  <a:pt x="2084" y="9025"/>
                  <a:pt x="2084" y="8942"/>
                </a:cubicBezTo>
                <a:lnTo>
                  <a:pt x="2084" y="8227"/>
                </a:lnTo>
                <a:cubicBezTo>
                  <a:pt x="2084" y="8156"/>
                  <a:pt x="2096" y="8073"/>
                  <a:pt x="2143" y="8013"/>
                </a:cubicBezTo>
                <a:lnTo>
                  <a:pt x="2322" y="7751"/>
                </a:lnTo>
                <a:cubicBezTo>
                  <a:pt x="2393" y="7632"/>
                  <a:pt x="2441" y="7513"/>
                  <a:pt x="2441" y="7382"/>
                </a:cubicBezTo>
                <a:lnTo>
                  <a:pt x="2441" y="5656"/>
                </a:lnTo>
                <a:cubicBezTo>
                  <a:pt x="2441" y="5453"/>
                  <a:pt x="2334" y="5275"/>
                  <a:pt x="2155" y="5191"/>
                </a:cubicBezTo>
                <a:lnTo>
                  <a:pt x="1738" y="4977"/>
                </a:lnTo>
                <a:lnTo>
                  <a:pt x="1726" y="4965"/>
                </a:lnTo>
                <a:lnTo>
                  <a:pt x="1726" y="4703"/>
                </a:lnTo>
                <a:cubicBezTo>
                  <a:pt x="1929" y="4536"/>
                  <a:pt x="2084" y="4298"/>
                  <a:pt x="2084" y="4012"/>
                </a:cubicBezTo>
                <a:lnTo>
                  <a:pt x="2084" y="3655"/>
                </a:lnTo>
                <a:cubicBezTo>
                  <a:pt x="2084" y="3405"/>
                  <a:pt x="1929" y="3179"/>
                  <a:pt x="1726" y="3060"/>
                </a:cubicBezTo>
                <a:lnTo>
                  <a:pt x="1726" y="2643"/>
                </a:lnTo>
                <a:cubicBezTo>
                  <a:pt x="1726" y="2572"/>
                  <a:pt x="1762" y="2512"/>
                  <a:pt x="1822" y="2465"/>
                </a:cubicBezTo>
                <a:lnTo>
                  <a:pt x="2107" y="2322"/>
                </a:lnTo>
                <a:lnTo>
                  <a:pt x="2381" y="2584"/>
                </a:lnTo>
                <a:cubicBezTo>
                  <a:pt x="2441" y="2643"/>
                  <a:pt x="2524" y="2691"/>
                  <a:pt x="2619" y="2691"/>
                </a:cubicBezTo>
                <a:cubicBezTo>
                  <a:pt x="2703" y="2691"/>
                  <a:pt x="2774" y="2655"/>
                  <a:pt x="2858" y="2584"/>
                </a:cubicBezTo>
                <a:lnTo>
                  <a:pt x="3119" y="2322"/>
                </a:lnTo>
                <a:lnTo>
                  <a:pt x="3405" y="2465"/>
                </a:lnTo>
                <a:cubicBezTo>
                  <a:pt x="3465" y="2500"/>
                  <a:pt x="3512" y="2572"/>
                  <a:pt x="3512" y="2643"/>
                </a:cubicBezTo>
                <a:lnTo>
                  <a:pt x="3512" y="3060"/>
                </a:lnTo>
                <a:cubicBezTo>
                  <a:pt x="3298" y="3179"/>
                  <a:pt x="3155" y="3405"/>
                  <a:pt x="3155" y="3655"/>
                </a:cubicBezTo>
                <a:lnTo>
                  <a:pt x="3155" y="4012"/>
                </a:lnTo>
                <a:cubicBezTo>
                  <a:pt x="3155" y="4298"/>
                  <a:pt x="3286" y="4548"/>
                  <a:pt x="3512" y="4703"/>
                </a:cubicBezTo>
                <a:lnTo>
                  <a:pt x="3512" y="4953"/>
                </a:lnTo>
                <a:cubicBezTo>
                  <a:pt x="3512" y="4953"/>
                  <a:pt x="3512" y="4965"/>
                  <a:pt x="3489" y="4965"/>
                </a:cubicBezTo>
                <a:lnTo>
                  <a:pt x="3072" y="5179"/>
                </a:lnTo>
                <a:cubicBezTo>
                  <a:pt x="2893" y="5263"/>
                  <a:pt x="2798" y="5441"/>
                  <a:pt x="2798" y="5632"/>
                </a:cubicBezTo>
                <a:lnTo>
                  <a:pt x="2798" y="7358"/>
                </a:lnTo>
                <a:cubicBezTo>
                  <a:pt x="2798" y="7501"/>
                  <a:pt x="2834" y="7632"/>
                  <a:pt x="2917" y="7739"/>
                </a:cubicBezTo>
                <a:lnTo>
                  <a:pt x="3096" y="8001"/>
                </a:lnTo>
                <a:cubicBezTo>
                  <a:pt x="3131" y="8061"/>
                  <a:pt x="3155" y="8132"/>
                  <a:pt x="3155" y="8215"/>
                </a:cubicBezTo>
                <a:lnTo>
                  <a:pt x="3155" y="8930"/>
                </a:lnTo>
                <a:cubicBezTo>
                  <a:pt x="3155" y="9013"/>
                  <a:pt x="3227" y="9085"/>
                  <a:pt x="3310" y="9085"/>
                </a:cubicBezTo>
                <a:cubicBezTo>
                  <a:pt x="3405" y="9085"/>
                  <a:pt x="3477" y="9013"/>
                  <a:pt x="3477" y="8930"/>
                </a:cubicBezTo>
                <a:lnTo>
                  <a:pt x="3477" y="8215"/>
                </a:lnTo>
                <a:cubicBezTo>
                  <a:pt x="3477" y="8073"/>
                  <a:pt x="3429" y="7942"/>
                  <a:pt x="3358" y="7834"/>
                </a:cubicBezTo>
                <a:lnTo>
                  <a:pt x="3179" y="7572"/>
                </a:lnTo>
                <a:cubicBezTo>
                  <a:pt x="3131" y="7513"/>
                  <a:pt x="3119" y="7441"/>
                  <a:pt x="3119" y="7358"/>
                </a:cubicBezTo>
                <a:lnTo>
                  <a:pt x="3119" y="5632"/>
                </a:lnTo>
                <a:cubicBezTo>
                  <a:pt x="3119" y="5560"/>
                  <a:pt x="3167" y="5501"/>
                  <a:pt x="3227" y="5453"/>
                </a:cubicBezTo>
                <a:lnTo>
                  <a:pt x="3512" y="5310"/>
                </a:lnTo>
                <a:lnTo>
                  <a:pt x="3774" y="5572"/>
                </a:lnTo>
                <a:cubicBezTo>
                  <a:pt x="3834" y="5632"/>
                  <a:pt x="3929" y="5679"/>
                  <a:pt x="4012" y="5679"/>
                </a:cubicBezTo>
                <a:cubicBezTo>
                  <a:pt x="4108" y="5679"/>
                  <a:pt x="4179" y="5656"/>
                  <a:pt x="4251" y="5572"/>
                </a:cubicBezTo>
                <a:lnTo>
                  <a:pt x="4524" y="5310"/>
                </a:lnTo>
                <a:lnTo>
                  <a:pt x="4798" y="5453"/>
                </a:lnTo>
                <a:cubicBezTo>
                  <a:pt x="4858" y="5489"/>
                  <a:pt x="4905" y="5560"/>
                  <a:pt x="4905" y="5632"/>
                </a:cubicBezTo>
                <a:lnTo>
                  <a:pt x="4905" y="7358"/>
                </a:lnTo>
                <a:cubicBezTo>
                  <a:pt x="4905" y="7441"/>
                  <a:pt x="4893" y="7513"/>
                  <a:pt x="4846" y="7572"/>
                </a:cubicBezTo>
                <a:lnTo>
                  <a:pt x="4667" y="7834"/>
                </a:lnTo>
                <a:cubicBezTo>
                  <a:pt x="4596" y="7953"/>
                  <a:pt x="4548" y="8073"/>
                  <a:pt x="4548" y="8215"/>
                </a:cubicBezTo>
                <a:lnTo>
                  <a:pt x="4548" y="8930"/>
                </a:lnTo>
                <a:cubicBezTo>
                  <a:pt x="4548" y="9013"/>
                  <a:pt x="4620" y="9085"/>
                  <a:pt x="4715" y="9085"/>
                </a:cubicBezTo>
                <a:cubicBezTo>
                  <a:pt x="4798" y="9085"/>
                  <a:pt x="4882" y="9013"/>
                  <a:pt x="4882" y="8930"/>
                </a:cubicBezTo>
                <a:lnTo>
                  <a:pt x="4882" y="8215"/>
                </a:lnTo>
                <a:cubicBezTo>
                  <a:pt x="4882" y="8132"/>
                  <a:pt x="4893" y="8061"/>
                  <a:pt x="4941" y="8001"/>
                </a:cubicBezTo>
                <a:lnTo>
                  <a:pt x="5120" y="7739"/>
                </a:lnTo>
                <a:cubicBezTo>
                  <a:pt x="5191" y="7620"/>
                  <a:pt x="5239" y="7501"/>
                  <a:pt x="5239" y="7358"/>
                </a:cubicBezTo>
                <a:lnTo>
                  <a:pt x="5239" y="5632"/>
                </a:lnTo>
                <a:cubicBezTo>
                  <a:pt x="5239" y="5441"/>
                  <a:pt x="5132" y="5263"/>
                  <a:pt x="4953" y="5179"/>
                </a:cubicBezTo>
                <a:lnTo>
                  <a:pt x="4536" y="4965"/>
                </a:lnTo>
                <a:lnTo>
                  <a:pt x="4524" y="4953"/>
                </a:lnTo>
                <a:lnTo>
                  <a:pt x="4524" y="4703"/>
                </a:lnTo>
                <a:cubicBezTo>
                  <a:pt x="4727" y="4536"/>
                  <a:pt x="4882" y="4298"/>
                  <a:pt x="4882" y="4012"/>
                </a:cubicBezTo>
                <a:lnTo>
                  <a:pt x="4882" y="3655"/>
                </a:lnTo>
                <a:cubicBezTo>
                  <a:pt x="4882" y="3405"/>
                  <a:pt x="4727" y="3179"/>
                  <a:pt x="4524" y="3060"/>
                </a:cubicBezTo>
                <a:lnTo>
                  <a:pt x="4524" y="2643"/>
                </a:lnTo>
                <a:cubicBezTo>
                  <a:pt x="4524" y="2572"/>
                  <a:pt x="4560" y="2512"/>
                  <a:pt x="4620" y="2465"/>
                </a:cubicBezTo>
                <a:lnTo>
                  <a:pt x="4905" y="2322"/>
                </a:lnTo>
                <a:lnTo>
                  <a:pt x="5179" y="2584"/>
                </a:lnTo>
                <a:cubicBezTo>
                  <a:pt x="5239" y="2643"/>
                  <a:pt x="5322" y="2691"/>
                  <a:pt x="5417" y="2691"/>
                </a:cubicBezTo>
                <a:cubicBezTo>
                  <a:pt x="5501" y="2691"/>
                  <a:pt x="5572" y="2655"/>
                  <a:pt x="5655" y="2584"/>
                </a:cubicBezTo>
                <a:lnTo>
                  <a:pt x="5917" y="2322"/>
                </a:lnTo>
                <a:lnTo>
                  <a:pt x="6203" y="2465"/>
                </a:lnTo>
                <a:cubicBezTo>
                  <a:pt x="6263" y="2500"/>
                  <a:pt x="6310" y="2572"/>
                  <a:pt x="6310" y="2643"/>
                </a:cubicBezTo>
                <a:lnTo>
                  <a:pt x="6310" y="3060"/>
                </a:lnTo>
                <a:cubicBezTo>
                  <a:pt x="6096" y="3179"/>
                  <a:pt x="5953" y="3405"/>
                  <a:pt x="5953" y="3655"/>
                </a:cubicBezTo>
                <a:lnTo>
                  <a:pt x="5953" y="4012"/>
                </a:lnTo>
                <a:cubicBezTo>
                  <a:pt x="5953" y="4298"/>
                  <a:pt x="6084" y="4548"/>
                  <a:pt x="6310" y="4703"/>
                </a:cubicBezTo>
                <a:lnTo>
                  <a:pt x="6310" y="4953"/>
                </a:lnTo>
                <a:cubicBezTo>
                  <a:pt x="6310" y="4953"/>
                  <a:pt x="6310" y="4965"/>
                  <a:pt x="6287" y="4965"/>
                </a:cubicBezTo>
                <a:lnTo>
                  <a:pt x="5870" y="5179"/>
                </a:lnTo>
                <a:cubicBezTo>
                  <a:pt x="5691" y="5263"/>
                  <a:pt x="5596" y="5441"/>
                  <a:pt x="5596" y="5632"/>
                </a:cubicBezTo>
                <a:lnTo>
                  <a:pt x="5596" y="7358"/>
                </a:lnTo>
                <a:cubicBezTo>
                  <a:pt x="5596" y="7501"/>
                  <a:pt x="5632" y="7632"/>
                  <a:pt x="5715" y="7739"/>
                </a:cubicBezTo>
                <a:lnTo>
                  <a:pt x="5894" y="8001"/>
                </a:lnTo>
                <a:cubicBezTo>
                  <a:pt x="5929" y="8061"/>
                  <a:pt x="5953" y="8132"/>
                  <a:pt x="5953" y="8215"/>
                </a:cubicBezTo>
                <a:lnTo>
                  <a:pt x="5953" y="8930"/>
                </a:lnTo>
                <a:cubicBezTo>
                  <a:pt x="5953" y="9013"/>
                  <a:pt x="6025" y="9085"/>
                  <a:pt x="6108" y="9085"/>
                </a:cubicBezTo>
                <a:cubicBezTo>
                  <a:pt x="6203" y="9085"/>
                  <a:pt x="6275" y="9013"/>
                  <a:pt x="6275" y="8930"/>
                </a:cubicBezTo>
                <a:lnTo>
                  <a:pt x="6275" y="8215"/>
                </a:lnTo>
                <a:cubicBezTo>
                  <a:pt x="6275" y="8073"/>
                  <a:pt x="6227" y="7942"/>
                  <a:pt x="6156" y="7834"/>
                </a:cubicBezTo>
                <a:lnTo>
                  <a:pt x="5977" y="7572"/>
                </a:lnTo>
                <a:cubicBezTo>
                  <a:pt x="5929" y="7513"/>
                  <a:pt x="5917" y="7441"/>
                  <a:pt x="5917" y="7358"/>
                </a:cubicBezTo>
                <a:lnTo>
                  <a:pt x="5917" y="5632"/>
                </a:lnTo>
                <a:cubicBezTo>
                  <a:pt x="5917" y="5560"/>
                  <a:pt x="5965" y="5501"/>
                  <a:pt x="6025" y="5453"/>
                </a:cubicBezTo>
                <a:lnTo>
                  <a:pt x="6310" y="5310"/>
                </a:lnTo>
                <a:lnTo>
                  <a:pt x="6572" y="5572"/>
                </a:lnTo>
                <a:cubicBezTo>
                  <a:pt x="6632" y="5632"/>
                  <a:pt x="6727" y="5679"/>
                  <a:pt x="6810" y="5679"/>
                </a:cubicBezTo>
                <a:cubicBezTo>
                  <a:pt x="6906" y="5679"/>
                  <a:pt x="6977" y="5656"/>
                  <a:pt x="7049" y="5572"/>
                </a:cubicBezTo>
                <a:lnTo>
                  <a:pt x="7322" y="5310"/>
                </a:lnTo>
                <a:lnTo>
                  <a:pt x="7596" y="5453"/>
                </a:lnTo>
                <a:cubicBezTo>
                  <a:pt x="7656" y="5489"/>
                  <a:pt x="7703" y="5560"/>
                  <a:pt x="7703" y="5632"/>
                </a:cubicBezTo>
                <a:lnTo>
                  <a:pt x="7703" y="7358"/>
                </a:lnTo>
                <a:cubicBezTo>
                  <a:pt x="7703" y="7441"/>
                  <a:pt x="7691" y="7513"/>
                  <a:pt x="7644" y="7572"/>
                </a:cubicBezTo>
                <a:lnTo>
                  <a:pt x="7465" y="7834"/>
                </a:lnTo>
                <a:cubicBezTo>
                  <a:pt x="7394" y="7953"/>
                  <a:pt x="7346" y="8073"/>
                  <a:pt x="7346" y="8215"/>
                </a:cubicBezTo>
                <a:lnTo>
                  <a:pt x="7346" y="8930"/>
                </a:lnTo>
                <a:cubicBezTo>
                  <a:pt x="7346" y="9013"/>
                  <a:pt x="7418" y="9085"/>
                  <a:pt x="7513" y="9085"/>
                </a:cubicBezTo>
                <a:cubicBezTo>
                  <a:pt x="7596" y="9085"/>
                  <a:pt x="7680" y="9013"/>
                  <a:pt x="7680" y="8930"/>
                </a:cubicBezTo>
                <a:lnTo>
                  <a:pt x="7680" y="8215"/>
                </a:lnTo>
                <a:cubicBezTo>
                  <a:pt x="7680" y="8132"/>
                  <a:pt x="7691" y="8061"/>
                  <a:pt x="7739" y="8001"/>
                </a:cubicBezTo>
                <a:lnTo>
                  <a:pt x="7918" y="7739"/>
                </a:lnTo>
                <a:cubicBezTo>
                  <a:pt x="7989" y="7620"/>
                  <a:pt x="8037" y="7501"/>
                  <a:pt x="8037" y="7358"/>
                </a:cubicBezTo>
                <a:lnTo>
                  <a:pt x="8037" y="5632"/>
                </a:lnTo>
                <a:cubicBezTo>
                  <a:pt x="8037" y="5441"/>
                  <a:pt x="7930" y="5263"/>
                  <a:pt x="7751" y="5179"/>
                </a:cubicBezTo>
                <a:lnTo>
                  <a:pt x="7334" y="4965"/>
                </a:lnTo>
                <a:lnTo>
                  <a:pt x="7322" y="4953"/>
                </a:lnTo>
                <a:lnTo>
                  <a:pt x="7322" y="4703"/>
                </a:lnTo>
                <a:cubicBezTo>
                  <a:pt x="7525" y="4536"/>
                  <a:pt x="7680" y="4298"/>
                  <a:pt x="7680" y="4012"/>
                </a:cubicBezTo>
                <a:lnTo>
                  <a:pt x="7680" y="3655"/>
                </a:lnTo>
                <a:cubicBezTo>
                  <a:pt x="7680" y="3405"/>
                  <a:pt x="7525" y="3179"/>
                  <a:pt x="7322" y="3060"/>
                </a:cubicBezTo>
                <a:lnTo>
                  <a:pt x="7322" y="2643"/>
                </a:lnTo>
                <a:cubicBezTo>
                  <a:pt x="7322" y="2572"/>
                  <a:pt x="7358" y="2512"/>
                  <a:pt x="7418" y="2465"/>
                </a:cubicBezTo>
                <a:lnTo>
                  <a:pt x="7703" y="2322"/>
                </a:lnTo>
                <a:lnTo>
                  <a:pt x="7977" y="2584"/>
                </a:lnTo>
                <a:cubicBezTo>
                  <a:pt x="8037" y="2643"/>
                  <a:pt x="8120" y="2691"/>
                  <a:pt x="8215" y="2691"/>
                </a:cubicBezTo>
                <a:cubicBezTo>
                  <a:pt x="8299" y="2691"/>
                  <a:pt x="8370" y="2655"/>
                  <a:pt x="8453" y="2584"/>
                </a:cubicBezTo>
                <a:lnTo>
                  <a:pt x="8715" y="2322"/>
                </a:lnTo>
                <a:lnTo>
                  <a:pt x="9001" y="2465"/>
                </a:lnTo>
                <a:cubicBezTo>
                  <a:pt x="9061" y="2500"/>
                  <a:pt x="9108" y="2572"/>
                  <a:pt x="9108" y="2643"/>
                </a:cubicBezTo>
                <a:lnTo>
                  <a:pt x="9108" y="3060"/>
                </a:lnTo>
                <a:cubicBezTo>
                  <a:pt x="8894" y="3179"/>
                  <a:pt x="8751" y="3405"/>
                  <a:pt x="8751" y="3655"/>
                </a:cubicBezTo>
                <a:lnTo>
                  <a:pt x="8751" y="4012"/>
                </a:lnTo>
                <a:cubicBezTo>
                  <a:pt x="8751" y="4298"/>
                  <a:pt x="8882" y="4548"/>
                  <a:pt x="9108" y="4703"/>
                </a:cubicBezTo>
                <a:lnTo>
                  <a:pt x="9108" y="4953"/>
                </a:lnTo>
                <a:cubicBezTo>
                  <a:pt x="9108" y="4953"/>
                  <a:pt x="9108" y="4965"/>
                  <a:pt x="9084" y="4965"/>
                </a:cubicBezTo>
                <a:lnTo>
                  <a:pt x="8668" y="5179"/>
                </a:lnTo>
                <a:cubicBezTo>
                  <a:pt x="8489" y="5263"/>
                  <a:pt x="8394" y="5441"/>
                  <a:pt x="8394" y="5632"/>
                </a:cubicBezTo>
                <a:lnTo>
                  <a:pt x="8394" y="7358"/>
                </a:lnTo>
                <a:cubicBezTo>
                  <a:pt x="8394" y="7501"/>
                  <a:pt x="8430" y="7632"/>
                  <a:pt x="8513" y="7739"/>
                </a:cubicBezTo>
                <a:lnTo>
                  <a:pt x="8692" y="8001"/>
                </a:lnTo>
                <a:cubicBezTo>
                  <a:pt x="8727" y="8061"/>
                  <a:pt x="8751" y="8132"/>
                  <a:pt x="8751" y="8215"/>
                </a:cubicBezTo>
                <a:lnTo>
                  <a:pt x="8751" y="8930"/>
                </a:lnTo>
                <a:cubicBezTo>
                  <a:pt x="8751" y="9013"/>
                  <a:pt x="8823" y="9085"/>
                  <a:pt x="8906" y="9085"/>
                </a:cubicBezTo>
                <a:cubicBezTo>
                  <a:pt x="9001" y="9085"/>
                  <a:pt x="9073" y="9013"/>
                  <a:pt x="9073" y="8930"/>
                </a:cubicBezTo>
                <a:lnTo>
                  <a:pt x="9073" y="8215"/>
                </a:lnTo>
                <a:cubicBezTo>
                  <a:pt x="9073" y="8073"/>
                  <a:pt x="9025" y="7942"/>
                  <a:pt x="8954" y="7834"/>
                </a:cubicBezTo>
                <a:lnTo>
                  <a:pt x="8775" y="7572"/>
                </a:lnTo>
                <a:cubicBezTo>
                  <a:pt x="8727" y="7513"/>
                  <a:pt x="8715" y="7441"/>
                  <a:pt x="8715" y="7358"/>
                </a:cubicBezTo>
                <a:lnTo>
                  <a:pt x="8715" y="5632"/>
                </a:lnTo>
                <a:cubicBezTo>
                  <a:pt x="8715" y="5560"/>
                  <a:pt x="8763" y="5501"/>
                  <a:pt x="8823" y="5453"/>
                </a:cubicBezTo>
                <a:lnTo>
                  <a:pt x="9108" y="5310"/>
                </a:lnTo>
                <a:lnTo>
                  <a:pt x="9370" y="5572"/>
                </a:lnTo>
                <a:cubicBezTo>
                  <a:pt x="9430" y="5632"/>
                  <a:pt x="9525" y="5679"/>
                  <a:pt x="9608" y="5679"/>
                </a:cubicBezTo>
                <a:cubicBezTo>
                  <a:pt x="9704" y="5679"/>
                  <a:pt x="9775" y="5656"/>
                  <a:pt x="9846" y="5572"/>
                </a:cubicBezTo>
                <a:lnTo>
                  <a:pt x="10120" y="5310"/>
                </a:lnTo>
                <a:lnTo>
                  <a:pt x="10394" y="5453"/>
                </a:lnTo>
                <a:cubicBezTo>
                  <a:pt x="10454" y="5489"/>
                  <a:pt x="10501" y="5560"/>
                  <a:pt x="10501" y="5632"/>
                </a:cubicBezTo>
                <a:lnTo>
                  <a:pt x="10501" y="7358"/>
                </a:lnTo>
                <a:cubicBezTo>
                  <a:pt x="10501" y="7441"/>
                  <a:pt x="10489" y="7513"/>
                  <a:pt x="10442" y="7572"/>
                </a:cubicBezTo>
                <a:lnTo>
                  <a:pt x="10263" y="7834"/>
                </a:lnTo>
                <a:cubicBezTo>
                  <a:pt x="10192" y="7953"/>
                  <a:pt x="10144" y="8073"/>
                  <a:pt x="10144" y="8215"/>
                </a:cubicBezTo>
                <a:lnTo>
                  <a:pt x="10144" y="8930"/>
                </a:lnTo>
                <a:cubicBezTo>
                  <a:pt x="10144" y="9013"/>
                  <a:pt x="10216" y="9085"/>
                  <a:pt x="10311" y="9085"/>
                </a:cubicBezTo>
                <a:cubicBezTo>
                  <a:pt x="10394" y="9085"/>
                  <a:pt x="10478" y="9013"/>
                  <a:pt x="10478" y="8930"/>
                </a:cubicBezTo>
                <a:lnTo>
                  <a:pt x="10478" y="8215"/>
                </a:lnTo>
                <a:cubicBezTo>
                  <a:pt x="10478" y="8132"/>
                  <a:pt x="10489" y="8061"/>
                  <a:pt x="10537" y="8001"/>
                </a:cubicBezTo>
                <a:lnTo>
                  <a:pt x="10716" y="7739"/>
                </a:lnTo>
                <a:cubicBezTo>
                  <a:pt x="10787" y="7620"/>
                  <a:pt x="10835" y="7501"/>
                  <a:pt x="10835" y="7358"/>
                </a:cubicBezTo>
                <a:lnTo>
                  <a:pt x="10835" y="5632"/>
                </a:lnTo>
                <a:cubicBezTo>
                  <a:pt x="10918" y="5429"/>
                  <a:pt x="10811" y="5251"/>
                  <a:pt x="10632" y="5155"/>
                </a:cubicBezTo>
                <a:lnTo>
                  <a:pt x="10216" y="4953"/>
                </a:lnTo>
                <a:lnTo>
                  <a:pt x="10204" y="4941"/>
                </a:lnTo>
                <a:lnTo>
                  <a:pt x="10204" y="4703"/>
                </a:lnTo>
                <a:cubicBezTo>
                  <a:pt x="10418" y="4536"/>
                  <a:pt x="10561" y="4298"/>
                  <a:pt x="10561" y="4012"/>
                </a:cubicBezTo>
                <a:lnTo>
                  <a:pt x="10561" y="3655"/>
                </a:lnTo>
                <a:cubicBezTo>
                  <a:pt x="10561" y="3286"/>
                  <a:pt x="10251" y="2977"/>
                  <a:pt x="9882" y="2977"/>
                </a:cubicBezTo>
                <a:lnTo>
                  <a:pt x="9501" y="2977"/>
                </a:lnTo>
                <a:lnTo>
                  <a:pt x="9501" y="2643"/>
                </a:lnTo>
                <a:cubicBezTo>
                  <a:pt x="9501" y="2453"/>
                  <a:pt x="9406" y="2274"/>
                  <a:pt x="9227" y="2179"/>
                </a:cubicBezTo>
                <a:lnTo>
                  <a:pt x="8811" y="1977"/>
                </a:lnTo>
                <a:lnTo>
                  <a:pt x="8787" y="1953"/>
                </a:lnTo>
                <a:lnTo>
                  <a:pt x="8787" y="1726"/>
                </a:lnTo>
                <a:cubicBezTo>
                  <a:pt x="9001" y="1560"/>
                  <a:pt x="9144" y="1322"/>
                  <a:pt x="9144" y="1036"/>
                </a:cubicBezTo>
                <a:lnTo>
                  <a:pt x="9144" y="679"/>
                </a:lnTo>
                <a:cubicBezTo>
                  <a:pt x="9144" y="310"/>
                  <a:pt x="8834" y="0"/>
                  <a:pt x="8465" y="0"/>
                </a:cubicBezTo>
                <a:lnTo>
                  <a:pt x="8108" y="0"/>
                </a:lnTo>
                <a:cubicBezTo>
                  <a:pt x="7739" y="0"/>
                  <a:pt x="7418" y="310"/>
                  <a:pt x="7418" y="679"/>
                </a:cubicBezTo>
                <a:lnTo>
                  <a:pt x="7418" y="1036"/>
                </a:lnTo>
                <a:cubicBezTo>
                  <a:pt x="7418" y="1322"/>
                  <a:pt x="7560" y="1572"/>
                  <a:pt x="7775" y="1726"/>
                </a:cubicBezTo>
                <a:lnTo>
                  <a:pt x="7775" y="1977"/>
                </a:lnTo>
                <a:cubicBezTo>
                  <a:pt x="7775" y="1977"/>
                  <a:pt x="7775" y="1988"/>
                  <a:pt x="7763" y="1988"/>
                </a:cubicBezTo>
                <a:lnTo>
                  <a:pt x="7346" y="2203"/>
                </a:lnTo>
                <a:cubicBezTo>
                  <a:pt x="7168" y="2286"/>
                  <a:pt x="7060" y="2465"/>
                  <a:pt x="7060" y="2655"/>
                </a:cubicBezTo>
                <a:lnTo>
                  <a:pt x="7060" y="2989"/>
                </a:lnTo>
                <a:lnTo>
                  <a:pt x="6679" y="2989"/>
                </a:lnTo>
                <a:lnTo>
                  <a:pt x="6679" y="2655"/>
                </a:lnTo>
                <a:cubicBezTo>
                  <a:pt x="6679" y="2465"/>
                  <a:pt x="6572" y="2286"/>
                  <a:pt x="6394" y="2203"/>
                </a:cubicBezTo>
                <a:lnTo>
                  <a:pt x="5977" y="1988"/>
                </a:lnTo>
                <a:lnTo>
                  <a:pt x="5965" y="1977"/>
                </a:lnTo>
                <a:lnTo>
                  <a:pt x="5965" y="1726"/>
                </a:lnTo>
                <a:cubicBezTo>
                  <a:pt x="6167" y="1560"/>
                  <a:pt x="6322" y="1322"/>
                  <a:pt x="6322" y="1036"/>
                </a:cubicBezTo>
                <a:lnTo>
                  <a:pt x="6322" y="679"/>
                </a:lnTo>
                <a:cubicBezTo>
                  <a:pt x="6322" y="310"/>
                  <a:pt x="6013" y="0"/>
                  <a:pt x="5632" y="0"/>
                </a:cubicBezTo>
                <a:lnTo>
                  <a:pt x="5274" y="0"/>
                </a:lnTo>
                <a:cubicBezTo>
                  <a:pt x="4905" y="0"/>
                  <a:pt x="4596" y="310"/>
                  <a:pt x="4596" y="679"/>
                </a:cubicBezTo>
                <a:lnTo>
                  <a:pt x="4596" y="1036"/>
                </a:lnTo>
                <a:cubicBezTo>
                  <a:pt x="4596" y="1322"/>
                  <a:pt x="4727" y="1572"/>
                  <a:pt x="4953" y="1726"/>
                </a:cubicBezTo>
                <a:lnTo>
                  <a:pt x="4953" y="1977"/>
                </a:lnTo>
                <a:cubicBezTo>
                  <a:pt x="4953" y="1977"/>
                  <a:pt x="4953" y="1988"/>
                  <a:pt x="4941" y="1988"/>
                </a:cubicBezTo>
                <a:lnTo>
                  <a:pt x="4524" y="2203"/>
                </a:lnTo>
                <a:cubicBezTo>
                  <a:pt x="4346" y="2286"/>
                  <a:pt x="4239" y="2465"/>
                  <a:pt x="4239" y="2655"/>
                </a:cubicBezTo>
                <a:lnTo>
                  <a:pt x="4239" y="2989"/>
                </a:lnTo>
                <a:lnTo>
                  <a:pt x="3846" y="2989"/>
                </a:lnTo>
                <a:lnTo>
                  <a:pt x="3846" y="2655"/>
                </a:lnTo>
                <a:cubicBezTo>
                  <a:pt x="3846" y="2465"/>
                  <a:pt x="3750" y="2286"/>
                  <a:pt x="3572" y="2203"/>
                </a:cubicBezTo>
                <a:lnTo>
                  <a:pt x="3155" y="1988"/>
                </a:lnTo>
                <a:lnTo>
                  <a:pt x="3131" y="1977"/>
                </a:lnTo>
                <a:lnTo>
                  <a:pt x="3131" y="1726"/>
                </a:lnTo>
                <a:cubicBezTo>
                  <a:pt x="3346" y="1560"/>
                  <a:pt x="3489" y="1322"/>
                  <a:pt x="3489" y="1036"/>
                </a:cubicBezTo>
                <a:lnTo>
                  <a:pt x="3489" y="679"/>
                </a:lnTo>
                <a:cubicBezTo>
                  <a:pt x="3489" y="310"/>
                  <a:pt x="3179" y="0"/>
                  <a:pt x="2810" y="0"/>
                </a:cubicBezTo>
                <a:close/>
              </a:path>
            </a:pathLst>
          </a:custGeom>
          <a:solidFill>
            <a:srgbClr val="C15A2D"/>
          </a:solidFill>
          <a:ln>
            <a:solidFill>
              <a:srgbClr val="C15A2D"/>
            </a:solidFill>
          </a:ln>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highlight>
                <a:srgbClr val="D16138"/>
              </a:highlight>
            </a:endParaRPr>
          </a:p>
        </p:txBody>
      </p:sp>
      <p:sp>
        <p:nvSpPr>
          <p:cNvPr id="42" name="Google Shape;184;p2">
            <a:extLst>
              <a:ext uri="{FF2B5EF4-FFF2-40B4-BE49-F238E27FC236}">
                <a16:creationId xmlns:a16="http://schemas.microsoft.com/office/drawing/2014/main" id="{65816C50-4489-48D5-97F9-F70E3F975FEA}"/>
              </a:ext>
            </a:extLst>
          </p:cNvPr>
          <p:cNvSpPr/>
          <p:nvPr/>
        </p:nvSpPr>
        <p:spPr>
          <a:xfrm>
            <a:off x="2573521" y="3146978"/>
            <a:ext cx="815577" cy="651797"/>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 name="Google Shape;5261;p62">
            <a:extLst>
              <a:ext uri="{FF2B5EF4-FFF2-40B4-BE49-F238E27FC236}">
                <a16:creationId xmlns:a16="http://schemas.microsoft.com/office/drawing/2014/main" id="{E178DB55-EF70-4D6B-8E6F-7976247F4DBF}"/>
              </a:ext>
            </a:extLst>
          </p:cNvPr>
          <p:cNvGrpSpPr/>
          <p:nvPr/>
        </p:nvGrpSpPr>
        <p:grpSpPr>
          <a:xfrm>
            <a:off x="6823746" y="3322180"/>
            <a:ext cx="503339" cy="428691"/>
            <a:chOff x="5774124" y="4294550"/>
            <a:chExt cx="331611" cy="331674"/>
          </a:xfrm>
          <a:solidFill>
            <a:srgbClr val="D16138"/>
          </a:solidFill>
        </p:grpSpPr>
        <p:sp>
          <p:nvSpPr>
            <p:cNvPr id="47" name="Google Shape;5262;p62">
              <a:extLst>
                <a:ext uri="{FF2B5EF4-FFF2-40B4-BE49-F238E27FC236}">
                  <a16:creationId xmlns:a16="http://schemas.microsoft.com/office/drawing/2014/main" id="{8CD79E52-7ACE-4472-88DD-9FE801AE1B1C}"/>
                </a:ext>
              </a:extLst>
            </p:cNvPr>
            <p:cNvSpPr/>
            <p:nvPr/>
          </p:nvSpPr>
          <p:spPr>
            <a:xfrm>
              <a:off x="5774124" y="4419664"/>
              <a:ext cx="331611" cy="206560"/>
            </a:xfrm>
            <a:custGeom>
              <a:avLst/>
              <a:gdLst/>
              <a:ahLst/>
              <a:cxnLst/>
              <a:rect l="l" t="t" r="r" b="b"/>
              <a:pathLst>
                <a:path w="10419" h="6490" extrusionOk="0">
                  <a:moveTo>
                    <a:pt x="2751" y="2905"/>
                  </a:moveTo>
                  <a:lnTo>
                    <a:pt x="2751" y="6191"/>
                  </a:lnTo>
                  <a:lnTo>
                    <a:pt x="1429" y="6191"/>
                  </a:lnTo>
                  <a:lnTo>
                    <a:pt x="1429" y="2905"/>
                  </a:lnTo>
                  <a:close/>
                  <a:moveTo>
                    <a:pt x="5847" y="2084"/>
                  </a:moveTo>
                  <a:lnTo>
                    <a:pt x="5847" y="6191"/>
                  </a:lnTo>
                  <a:lnTo>
                    <a:pt x="4525" y="6191"/>
                  </a:lnTo>
                  <a:lnTo>
                    <a:pt x="4525" y="2084"/>
                  </a:lnTo>
                  <a:close/>
                  <a:moveTo>
                    <a:pt x="8942" y="298"/>
                  </a:moveTo>
                  <a:lnTo>
                    <a:pt x="8942" y="6191"/>
                  </a:lnTo>
                  <a:lnTo>
                    <a:pt x="7609" y="6191"/>
                  </a:lnTo>
                  <a:lnTo>
                    <a:pt x="7609" y="298"/>
                  </a:lnTo>
                  <a:close/>
                  <a:moveTo>
                    <a:pt x="7466" y="0"/>
                  </a:moveTo>
                  <a:cubicBezTo>
                    <a:pt x="7383" y="0"/>
                    <a:pt x="7323" y="72"/>
                    <a:pt x="7323" y="155"/>
                  </a:cubicBezTo>
                  <a:lnTo>
                    <a:pt x="7323" y="6191"/>
                  </a:lnTo>
                  <a:lnTo>
                    <a:pt x="6156" y="6191"/>
                  </a:lnTo>
                  <a:lnTo>
                    <a:pt x="6156" y="1941"/>
                  </a:lnTo>
                  <a:cubicBezTo>
                    <a:pt x="6156" y="1846"/>
                    <a:pt x="6085" y="1786"/>
                    <a:pt x="6013" y="1786"/>
                  </a:cubicBezTo>
                  <a:lnTo>
                    <a:pt x="4370" y="1786"/>
                  </a:lnTo>
                  <a:cubicBezTo>
                    <a:pt x="4287" y="1786"/>
                    <a:pt x="4227" y="1858"/>
                    <a:pt x="4227" y="1941"/>
                  </a:cubicBezTo>
                  <a:lnTo>
                    <a:pt x="4227" y="6191"/>
                  </a:lnTo>
                  <a:lnTo>
                    <a:pt x="3061" y="6191"/>
                  </a:lnTo>
                  <a:lnTo>
                    <a:pt x="3061" y="2751"/>
                  </a:lnTo>
                  <a:cubicBezTo>
                    <a:pt x="3061" y="2667"/>
                    <a:pt x="2989" y="2608"/>
                    <a:pt x="2918" y="2608"/>
                  </a:cubicBezTo>
                  <a:lnTo>
                    <a:pt x="1275" y="2608"/>
                  </a:lnTo>
                  <a:cubicBezTo>
                    <a:pt x="1191" y="2608"/>
                    <a:pt x="1132" y="2679"/>
                    <a:pt x="1132" y="2751"/>
                  </a:cubicBezTo>
                  <a:lnTo>
                    <a:pt x="1132" y="6191"/>
                  </a:lnTo>
                  <a:lnTo>
                    <a:pt x="144" y="6191"/>
                  </a:lnTo>
                  <a:cubicBezTo>
                    <a:pt x="60" y="6191"/>
                    <a:pt x="1" y="6263"/>
                    <a:pt x="1" y="6346"/>
                  </a:cubicBezTo>
                  <a:cubicBezTo>
                    <a:pt x="1" y="6430"/>
                    <a:pt x="72" y="6489"/>
                    <a:pt x="144" y="6489"/>
                  </a:cubicBezTo>
                  <a:lnTo>
                    <a:pt x="10264" y="6489"/>
                  </a:lnTo>
                  <a:cubicBezTo>
                    <a:pt x="10359" y="6489"/>
                    <a:pt x="10419" y="6418"/>
                    <a:pt x="10419" y="6346"/>
                  </a:cubicBezTo>
                  <a:cubicBezTo>
                    <a:pt x="10395" y="6251"/>
                    <a:pt x="10323" y="6191"/>
                    <a:pt x="10240" y="6191"/>
                  </a:cubicBezTo>
                  <a:lnTo>
                    <a:pt x="9252" y="6191"/>
                  </a:lnTo>
                  <a:lnTo>
                    <a:pt x="9252" y="155"/>
                  </a:lnTo>
                  <a:cubicBezTo>
                    <a:pt x="9252" y="60"/>
                    <a:pt x="9180" y="0"/>
                    <a:pt x="9109"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highlight>
                  <a:srgbClr val="D16138"/>
                </a:highlight>
              </a:endParaRPr>
            </a:p>
          </p:txBody>
        </p:sp>
        <p:sp>
          <p:nvSpPr>
            <p:cNvPr id="48" name="Google Shape;5263;p62">
              <a:extLst>
                <a:ext uri="{FF2B5EF4-FFF2-40B4-BE49-F238E27FC236}">
                  <a16:creationId xmlns:a16="http://schemas.microsoft.com/office/drawing/2014/main" id="{7027CE63-5D3E-454A-9D16-B3835BC96E78}"/>
                </a:ext>
              </a:extLst>
            </p:cNvPr>
            <p:cNvSpPr/>
            <p:nvPr/>
          </p:nvSpPr>
          <p:spPr>
            <a:xfrm>
              <a:off x="5778294" y="4294550"/>
              <a:ext cx="316461" cy="191442"/>
            </a:xfrm>
            <a:custGeom>
              <a:avLst/>
              <a:gdLst/>
              <a:ahLst/>
              <a:cxnLst/>
              <a:rect l="l" t="t" r="r" b="b"/>
              <a:pathLst>
                <a:path w="9943" h="6015" extrusionOk="0">
                  <a:moveTo>
                    <a:pt x="9447" y="0"/>
                  </a:moveTo>
                  <a:cubicBezTo>
                    <a:pt x="9433" y="0"/>
                    <a:pt x="9420" y="1"/>
                    <a:pt x="9407" y="2"/>
                  </a:cubicBezTo>
                  <a:lnTo>
                    <a:pt x="8097" y="169"/>
                  </a:lnTo>
                  <a:cubicBezTo>
                    <a:pt x="7847" y="193"/>
                    <a:pt x="7644" y="455"/>
                    <a:pt x="7680" y="705"/>
                  </a:cubicBezTo>
                  <a:cubicBezTo>
                    <a:pt x="7703" y="951"/>
                    <a:pt x="7914" y="1123"/>
                    <a:pt x="8167" y="1123"/>
                  </a:cubicBezTo>
                  <a:cubicBezTo>
                    <a:pt x="8183" y="1123"/>
                    <a:pt x="8200" y="1123"/>
                    <a:pt x="8216" y="1121"/>
                  </a:cubicBezTo>
                  <a:lnTo>
                    <a:pt x="8323" y="1109"/>
                  </a:lnTo>
                  <a:lnTo>
                    <a:pt x="8323" y="1109"/>
                  </a:lnTo>
                  <a:cubicBezTo>
                    <a:pt x="6716" y="2967"/>
                    <a:pt x="4811" y="3919"/>
                    <a:pt x="3465" y="4407"/>
                  </a:cubicBezTo>
                  <a:cubicBezTo>
                    <a:pt x="1787" y="5003"/>
                    <a:pt x="477" y="5062"/>
                    <a:pt x="477" y="5062"/>
                  </a:cubicBezTo>
                  <a:cubicBezTo>
                    <a:pt x="203" y="5074"/>
                    <a:pt x="1" y="5288"/>
                    <a:pt x="13" y="5550"/>
                  </a:cubicBezTo>
                  <a:cubicBezTo>
                    <a:pt x="24" y="5824"/>
                    <a:pt x="239" y="6015"/>
                    <a:pt x="489" y="6015"/>
                  </a:cubicBezTo>
                  <a:lnTo>
                    <a:pt x="501" y="6015"/>
                  </a:lnTo>
                  <a:cubicBezTo>
                    <a:pt x="560" y="6015"/>
                    <a:pt x="1953" y="5967"/>
                    <a:pt x="3775" y="5312"/>
                  </a:cubicBezTo>
                  <a:cubicBezTo>
                    <a:pt x="4811" y="4943"/>
                    <a:pt x="5775" y="4467"/>
                    <a:pt x="6656" y="3872"/>
                  </a:cubicBezTo>
                  <a:cubicBezTo>
                    <a:pt x="6728" y="3824"/>
                    <a:pt x="6740" y="3729"/>
                    <a:pt x="6692" y="3669"/>
                  </a:cubicBezTo>
                  <a:cubicBezTo>
                    <a:pt x="6670" y="3618"/>
                    <a:pt x="6621" y="3594"/>
                    <a:pt x="6573" y="3594"/>
                  </a:cubicBezTo>
                  <a:cubicBezTo>
                    <a:pt x="6542" y="3594"/>
                    <a:pt x="6512" y="3603"/>
                    <a:pt x="6490" y="3622"/>
                  </a:cubicBezTo>
                  <a:cubicBezTo>
                    <a:pt x="5620" y="4205"/>
                    <a:pt x="4692" y="4681"/>
                    <a:pt x="3692" y="5038"/>
                  </a:cubicBezTo>
                  <a:cubicBezTo>
                    <a:pt x="1906" y="5669"/>
                    <a:pt x="560" y="5717"/>
                    <a:pt x="525" y="5717"/>
                  </a:cubicBezTo>
                  <a:cubicBezTo>
                    <a:pt x="429" y="5717"/>
                    <a:pt x="358" y="5646"/>
                    <a:pt x="346" y="5550"/>
                  </a:cubicBezTo>
                  <a:cubicBezTo>
                    <a:pt x="346" y="5467"/>
                    <a:pt x="417" y="5372"/>
                    <a:pt x="501" y="5372"/>
                  </a:cubicBezTo>
                  <a:cubicBezTo>
                    <a:pt x="525" y="5372"/>
                    <a:pt x="1858" y="5336"/>
                    <a:pt x="3596" y="4705"/>
                  </a:cubicBezTo>
                  <a:cubicBezTo>
                    <a:pt x="5061" y="4181"/>
                    <a:pt x="7144" y="3133"/>
                    <a:pt x="8835" y="1014"/>
                  </a:cubicBezTo>
                  <a:cubicBezTo>
                    <a:pt x="8927" y="911"/>
                    <a:pt x="8842" y="763"/>
                    <a:pt x="8718" y="763"/>
                  </a:cubicBezTo>
                  <a:cubicBezTo>
                    <a:pt x="8714" y="763"/>
                    <a:pt x="8709" y="764"/>
                    <a:pt x="8704" y="764"/>
                  </a:cubicBezTo>
                  <a:lnTo>
                    <a:pt x="8216" y="824"/>
                  </a:lnTo>
                  <a:cubicBezTo>
                    <a:pt x="8208" y="825"/>
                    <a:pt x="8200" y="825"/>
                    <a:pt x="8192" y="825"/>
                  </a:cubicBezTo>
                  <a:cubicBezTo>
                    <a:pt x="8109" y="825"/>
                    <a:pt x="8047" y="769"/>
                    <a:pt x="8025" y="693"/>
                  </a:cubicBezTo>
                  <a:cubicBezTo>
                    <a:pt x="7990" y="586"/>
                    <a:pt x="8061" y="478"/>
                    <a:pt x="8168" y="478"/>
                  </a:cubicBezTo>
                  <a:lnTo>
                    <a:pt x="9478" y="312"/>
                  </a:lnTo>
                  <a:cubicBezTo>
                    <a:pt x="9484" y="311"/>
                    <a:pt x="9490" y="311"/>
                    <a:pt x="9496" y="311"/>
                  </a:cubicBezTo>
                  <a:cubicBezTo>
                    <a:pt x="9594" y="311"/>
                    <a:pt x="9669" y="400"/>
                    <a:pt x="9669" y="490"/>
                  </a:cubicBezTo>
                  <a:lnTo>
                    <a:pt x="9669" y="1800"/>
                  </a:lnTo>
                  <a:cubicBezTo>
                    <a:pt x="9669" y="1895"/>
                    <a:pt x="9597" y="1979"/>
                    <a:pt x="9490" y="1979"/>
                  </a:cubicBezTo>
                  <a:cubicBezTo>
                    <a:pt x="9407" y="1979"/>
                    <a:pt x="9311" y="1907"/>
                    <a:pt x="9311" y="1800"/>
                  </a:cubicBezTo>
                  <a:lnTo>
                    <a:pt x="9311" y="1407"/>
                  </a:lnTo>
                  <a:cubicBezTo>
                    <a:pt x="9311" y="1348"/>
                    <a:pt x="9264" y="1288"/>
                    <a:pt x="9204" y="1252"/>
                  </a:cubicBezTo>
                  <a:cubicBezTo>
                    <a:pt x="9187" y="1242"/>
                    <a:pt x="9169" y="1238"/>
                    <a:pt x="9152" y="1238"/>
                  </a:cubicBezTo>
                  <a:cubicBezTo>
                    <a:pt x="9106" y="1238"/>
                    <a:pt x="9060" y="1266"/>
                    <a:pt x="9026" y="1300"/>
                  </a:cubicBezTo>
                  <a:cubicBezTo>
                    <a:pt x="8466" y="2002"/>
                    <a:pt x="7811" y="2633"/>
                    <a:pt x="7097" y="3193"/>
                  </a:cubicBezTo>
                  <a:cubicBezTo>
                    <a:pt x="7037" y="3229"/>
                    <a:pt x="7025" y="3336"/>
                    <a:pt x="7061" y="3395"/>
                  </a:cubicBezTo>
                  <a:cubicBezTo>
                    <a:pt x="7091" y="3433"/>
                    <a:pt x="7144" y="3451"/>
                    <a:pt x="7194" y="3451"/>
                  </a:cubicBezTo>
                  <a:cubicBezTo>
                    <a:pt x="7224" y="3451"/>
                    <a:pt x="7253" y="3445"/>
                    <a:pt x="7275" y="3431"/>
                  </a:cubicBezTo>
                  <a:cubicBezTo>
                    <a:pt x="7895" y="2943"/>
                    <a:pt x="8466" y="2419"/>
                    <a:pt x="8990" y="1824"/>
                  </a:cubicBezTo>
                  <a:cubicBezTo>
                    <a:pt x="9002" y="2074"/>
                    <a:pt x="9204" y="2276"/>
                    <a:pt x="9466" y="2276"/>
                  </a:cubicBezTo>
                  <a:cubicBezTo>
                    <a:pt x="9728" y="2276"/>
                    <a:pt x="9942" y="2074"/>
                    <a:pt x="9942" y="1800"/>
                  </a:cubicBezTo>
                  <a:lnTo>
                    <a:pt x="9942" y="478"/>
                  </a:lnTo>
                  <a:cubicBezTo>
                    <a:pt x="9942" y="347"/>
                    <a:pt x="9883" y="216"/>
                    <a:pt x="9776" y="121"/>
                  </a:cubicBezTo>
                  <a:cubicBezTo>
                    <a:pt x="9679" y="46"/>
                    <a:pt x="9564" y="0"/>
                    <a:pt x="9447"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D16138"/>
                </a:solidFill>
                <a:highlight>
                  <a:srgbClr val="D16138"/>
                </a:highlight>
              </a:endParaRPr>
            </a:p>
          </p:txBody>
        </p:sp>
      </p:grpSp>
      <p:grpSp>
        <p:nvGrpSpPr>
          <p:cNvPr id="49" name="Google Shape;4954;p62">
            <a:extLst>
              <a:ext uri="{FF2B5EF4-FFF2-40B4-BE49-F238E27FC236}">
                <a16:creationId xmlns:a16="http://schemas.microsoft.com/office/drawing/2014/main" id="{8398A7DD-BC2C-431C-AB68-14E8BAF3EF6B}"/>
              </a:ext>
            </a:extLst>
          </p:cNvPr>
          <p:cNvGrpSpPr/>
          <p:nvPr/>
        </p:nvGrpSpPr>
        <p:grpSpPr>
          <a:xfrm>
            <a:off x="5556478" y="3382859"/>
            <a:ext cx="371395" cy="301279"/>
            <a:chOff x="7550258" y="3832670"/>
            <a:chExt cx="371395" cy="301279"/>
          </a:xfrm>
          <a:solidFill>
            <a:srgbClr val="D16138"/>
          </a:solidFill>
        </p:grpSpPr>
        <p:sp>
          <p:nvSpPr>
            <p:cNvPr id="50" name="Google Shape;4955;p62">
              <a:extLst>
                <a:ext uri="{FF2B5EF4-FFF2-40B4-BE49-F238E27FC236}">
                  <a16:creationId xmlns:a16="http://schemas.microsoft.com/office/drawing/2014/main" id="{A5879741-06EE-4C1F-B054-B4010925709A}"/>
                </a:ext>
              </a:extLst>
            </p:cNvPr>
            <p:cNvSpPr/>
            <p:nvPr/>
          </p:nvSpPr>
          <p:spPr>
            <a:xfrm>
              <a:off x="7550258" y="3832670"/>
              <a:ext cx="371395" cy="301279"/>
            </a:xfrm>
            <a:custGeom>
              <a:avLst/>
              <a:gdLst/>
              <a:ahLst/>
              <a:cxnLst/>
              <a:rect l="l" t="t" r="r" b="b"/>
              <a:pathLst>
                <a:path w="11669" h="9466" extrusionOk="0">
                  <a:moveTo>
                    <a:pt x="1822" y="346"/>
                  </a:moveTo>
                  <a:cubicBezTo>
                    <a:pt x="1822" y="346"/>
                    <a:pt x="1834" y="346"/>
                    <a:pt x="1834" y="358"/>
                  </a:cubicBezTo>
                  <a:lnTo>
                    <a:pt x="1834" y="1096"/>
                  </a:lnTo>
                  <a:cubicBezTo>
                    <a:pt x="1834" y="1096"/>
                    <a:pt x="1834" y="1108"/>
                    <a:pt x="1822" y="1108"/>
                  </a:cubicBezTo>
                  <a:lnTo>
                    <a:pt x="1441" y="1108"/>
                  </a:lnTo>
                  <a:cubicBezTo>
                    <a:pt x="1441" y="1108"/>
                    <a:pt x="1429" y="1108"/>
                    <a:pt x="1429" y="1096"/>
                  </a:cubicBezTo>
                  <a:lnTo>
                    <a:pt x="1429" y="358"/>
                  </a:lnTo>
                  <a:lnTo>
                    <a:pt x="1441" y="358"/>
                  </a:lnTo>
                  <a:lnTo>
                    <a:pt x="1822" y="346"/>
                  </a:lnTo>
                  <a:close/>
                  <a:moveTo>
                    <a:pt x="10228" y="346"/>
                  </a:moveTo>
                  <a:cubicBezTo>
                    <a:pt x="10228" y="346"/>
                    <a:pt x="10240" y="346"/>
                    <a:pt x="10240" y="358"/>
                  </a:cubicBezTo>
                  <a:lnTo>
                    <a:pt x="10240" y="1096"/>
                  </a:lnTo>
                  <a:cubicBezTo>
                    <a:pt x="10240" y="1096"/>
                    <a:pt x="10240" y="1108"/>
                    <a:pt x="10228" y="1108"/>
                  </a:cubicBezTo>
                  <a:lnTo>
                    <a:pt x="9859" y="1108"/>
                  </a:lnTo>
                  <a:cubicBezTo>
                    <a:pt x="9859" y="1108"/>
                    <a:pt x="9835" y="1108"/>
                    <a:pt x="9835" y="1096"/>
                  </a:cubicBezTo>
                  <a:lnTo>
                    <a:pt x="9835" y="358"/>
                  </a:lnTo>
                  <a:lnTo>
                    <a:pt x="9859" y="358"/>
                  </a:lnTo>
                  <a:lnTo>
                    <a:pt x="10228" y="346"/>
                  </a:lnTo>
                  <a:close/>
                  <a:moveTo>
                    <a:pt x="10966" y="1096"/>
                  </a:moveTo>
                  <a:cubicBezTo>
                    <a:pt x="11180" y="1096"/>
                    <a:pt x="11347" y="1251"/>
                    <a:pt x="11347" y="1465"/>
                  </a:cubicBezTo>
                  <a:lnTo>
                    <a:pt x="11347" y="8775"/>
                  </a:lnTo>
                  <a:cubicBezTo>
                    <a:pt x="11323" y="8978"/>
                    <a:pt x="11168" y="9144"/>
                    <a:pt x="10954" y="9144"/>
                  </a:cubicBezTo>
                  <a:lnTo>
                    <a:pt x="715" y="9144"/>
                  </a:lnTo>
                  <a:cubicBezTo>
                    <a:pt x="512" y="9144"/>
                    <a:pt x="346" y="8978"/>
                    <a:pt x="346" y="8775"/>
                  </a:cubicBezTo>
                  <a:lnTo>
                    <a:pt x="346" y="1465"/>
                  </a:lnTo>
                  <a:cubicBezTo>
                    <a:pt x="346" y="1251"/>
                    <a:pt x="512" y="1096"/>
                    <a:pt x="715" y="1096"/>
                  </a:cubicBezTo>
                  <a:lnTo>
                    <a:pt x="1084" y="1096"/>
                  </a:lnTo>
                  <a:lnTo>
                    <a:pt x="1084" y="1108"/>
                  </a:lnTo>
                  <a:cubicBezTo>
                    <a:pt x="1084" y="1298"/>
                    <a:pt x="1250" y="1465"/>
                    <a:pt x="1441" y="1465"/>
                  </a:cubicBezTo>
                  <a:lnTo>
                    <a:pt x="1822" y="1465"/>
                  </a:lnTo>
                  <a:cubicBezTo>
                    <a:pt x="2012" y="1465"/>
                    <a:pt x="2179" y="1298"/>
                    <a:pt x="2179" y="1108"/>
                  </a:cubicBezTo>
                  <a:lnTo>
                    <a:pt x="2179" y="1096"/>
                  </a:lnTo>
                  <a:lnTo>
                    <a:pt x="9513" y="1096"/>
                  </a:lnTo>
                  <a:lnTo>
                    <a:pt x="9513" y="1108"/>
                  </a:lnTo>
                  <a:cubicBezTo>
                    <a:pt x="9513" y="1298"/>
                    <a:pt x="9680" y="1465"/>
                    <a:pt x="9871" y="1465"/>
                  </a:cubicBezTo>
                  <a:lnTo>
                    <a:pt x="10240" y="1465"/>
                  </a:lnTo>
                  <a:cubicBezTo>
                    <a:pt x="10430" y="1465"/>
                    <a:pt x="10597" y="1298"/>
                    <a:pt x="10597" y="1108"/>
                  </a:cubicBezTo>
                  <a:lnTo>
                    <a:pt x="10597" y="1096"/>
                  </a:lnTo>
                  <a:close/>
                  <a:moveTo>
                    <a:pt x="1441" y="0"/>
                  </a:moveTo>
                  <a:cubicBezTo>
                    <a:pt x="1250" y="0"/>
                    <a:pt x="1084" y="167"/>
                    <a:pt x="1084" y="358"/>
                  </a:cubicBezTo>
                  <a:lnTo>
                    <a:pt x="1084" y="739"/>
                  </a:lnTo>
                  <a:lnTo>
                    <a:pt x="715" y="739"/>
                  </a:lnTo>
                  <a:cubicBezTo>
                    <a:pt x="310" y="739"/>
                    <a:pt x="0" y="1060"/>
                    <a:pt x="0" y="1453"/>
                  </a:cubicBezTo>
                  <a:lnTo>
                    <a:pt x="0" y="8752"/>
                  </a:lnTo>
                  <a:cubicBezTo>
                    <a:pt x="0" y="9156"/>
                    <a:pt x="334" y="9466"/>
                    <a:pt x="715" y="9466"/>
                  </a:cubicBezTo>
                  <a:lnTo>
                    <a:pt x="10954" y="9466"/>
                  </a:lnTo>
                  <a:cubicBezTo>
                    <a:pt x="11359" y="9466"/>
                    <a:pt x="11668" y="9144"/>
                    <a:pt x="11668" y="8752"/>
                  </a:cubicBezTo>
                  <a:lnTo>
                    <a:pt x="11668" y="1453"/>
                  </a:lnTo>
                  <a:cubicBezTo>
                    <a:pt x="11668" y="1060"/>
                    <a:pt x="11359" y="739"/>
                    <a:pt x="10954" y="739"/>
                  </a:cubicBezTo>
                  <a:lnTo>
                    <a:pt x="10585" y="739"/>
                  </a:lnTo>
                  <a:lnTo>
                    <a:pt x="10585" y="358"/>
                  </a:lnTo>
                  <a:cubicBezTo>
                    <a:pt x="10585" y="167"/>
                    <a:pt x="10418" y="0"/>
                    <a:pt x="10228" y="0"/>
                  </a:cubicBezTo>
                  <a:lnTo>
                    <a:pt x="9859" y="0"/>
                  </a:lnTo>
                  <a:cubicBezTo>
                    <a:pt x="9656" y="0"/>
                    <a:pt x="9490" y="167"/>
                    <a:pt x="9490" y="358"/>
                  </a:cubicBezTo>
                  <a:lnTo>
                    <a:pt x="9490" y="739"/>
                  </a:lnTo>
                  <a:lnTo>
                    <a:pt x="2179" y="739"/>
                  </a:lnTo>
                  <a:lnTo>
                    <a:pt x="2179" y="358"/>
                  </a:lnTo>
                  <a:cubicBezTo>
                    <a:pt x="2179" y="167"/>
                    <a:pt x="2012" y="0"/>
                    <a:pt x="182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1" name="Google Shape;4956;p62">
              <a:extLst>
                <a:ext uri="{FF2B5EF4-FFF2-40B4-BE49-F238E27FC236}">
                  <a16:creationId xmlns:a16="http://schemas.microsoft.com/office/drawing/2014/main" id="{BB0DF818-8892-4ED0-BA70-278E086E0E1C}"/>
                </a:ext>
              </a:extLst>
            </p:cNvPr>
            <p:cNvSpPr/>
            <p:nvPr/>
          </p:nvSpPr>
          <p:spPr>
            <a:xfrm>
              <a:off x="7574129" y="3891009"/>
              <a:ext cx="324418" cy="10662"/>
            </a:xfrm>
            <a:custGeom>
              <a:avLst/>
              <a:gdLst/>
              <a:ahLst/>
              <a:cxnLst/>
              <a:rect l="l" t="t" r="r" b="b"/>
              <a:pathLst>
                <a:path w="10193" h="335" extrusionOk="0">
                  <a:moveTo>
                    <a:pt x="155" y="1"/>
                  </a:moveTo>
                  <a:cubicBezTo>
                    <a:pt x="72" y="1"/>
                    <a:pt x="0" y="72"/>
                    <a:pt x="0" y="168"/>
                  </a:cubicBezTo>
                  <a:cubicBezTo>
                    <a:pt x="0" y="251"/>
                    <a:pt x="72" y="334"/>
                    <a:pt x="155" y="334"/>
                  </a:cubicBezTo>
                  <a:lnTo>
                    <a:pt x="10025" y="334"/>
                  </a:lnTo>
                  <a:cubicBezTo>
                    <a:pt x="10121" y="334"/>
                    <a:pt x="10192" y="251"/>
                    <a:pt x="10192" y="168"/>
                  </a:cubicBezTo>
                  <a:cubicBezTo>
                    <a:pt x="10192" y="72"/>
                    <a:pt x="10121" y="1"/>
                    <a:pt x="10025"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2" name="Google Shape;4957;p62">
              <a:extLst>
                <a:ext uri="{FF2B5EF4-FFF2-40B4-BE49-F238E27FC236}">
                  <a16:creationId xmlns:a16="http://schemas.microsoft.com/office/drawing/2014/main" id="{2B423CB0-95F4-4A07-9660-A5458B438E5A}"/>
                </a:ext>
              </a:extLst>
            </p:cNvPr>
            <p:cNvSpPr/>
            <p:nvPr/>
          </p:nvSpPr>
          <p:spPr>
            <a:xfrm>
              <a:off x="7591188" y="3937637"/>
              <a:ext cx="45481" cy="10248"/>
            </a:xfrm>
            <a:custGeom>
              <a:avLst/>
              <a:gdLst/>
              <a:ahLst/>
              <a:cxnLst/>
              <a:rect l="l" t="t" r="r" b="b"/>
              <a:pathLst>
                <a:path w="1429" h="322" extrusionOk="0">
                  <a:moveTo>
                    <a:pt x="155" y="0"/>
                  </a:moveTo>
                  <a:cubicBezTo>
                    <a:pt x="72" y="0"/>
                    <a:pt x="0" y="72"/>
                    <a:pt x="0" y="155"/>
                  </a:cubicBezTo>
                  <a:cubicBezTo>
                    <a:pt x="0" y="250"/>
                    <a:pt x="72" y="322"/>
                    <a:pt x="155" y="322"/>
                  </a:cubicBezTo>
                  <a:lnTo>
                    <a:pt x="1262" y="322"/>
                  </a:lnTo>
                  <a:cubicBezTo>
                    <a:pt x="1346" y="322"/>
                    <a:pt x="1429" y="250"/>
                    <a:pt x="1429" y="155"/>
                  </a:cubicBezTo>
                  <a:cubicBezTo>
                    <a:pt x="1429" y="72"/>
                    <a:pt x="1346"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3" name="Google Shape;4958;p62">
              <a:extLst>
                <a:ext uri="{FF2B5EF4-FFF2-40B4-BE49-F238E27FC236}">
                  <a16:creationId xmlns:a16="http://schemas.microsoft.com/office/drawing/2014/main" id="{965FC895-8416-4C96-9BA3-BC848CC647F8}"/>
                </a:ext>
              </a:extLst>
            </p:cNvPr>
            <p:cNvSpPr/>
            <p:nvPr/>
          </p:nvSpPr>
          <p:spPr>
            <a:xfrm>
              <a:off x="7672667" y="3937637"/>
              <a:ext cx="45481" cy="10248"/>
            </a:xfrm>
            <a:custGeom>
              <a:avLst/>
              <a:gdLst/>
              <a:ahLst/>
              <a:cxnLst/>
              <a:rect l="l" t="t" r="r" b="b"/>
              <a:pathLst>
                <a:path w="1429" h="322" extrusionOk="0">
                  <a:moveTo>
                    <a:pt x="155" y="0"/>
                  </a:moveTo>
                  <a:cubicBezTo>
                    <a:pt x="71" y="0"/>
                    <a:pt x="0" y="72"/>
                    <a:pt x="0" y="155"/>
                  </a:cubicBezTo>
                  <a:cubicBezTo>
                    <a:pt x="0" y="250"/>
                    <a:pt x="71" y="322"/>
                    <a:pt x="155" y="322"/>
                  </a:cubicBezTo>
                  <a:lnTo>
                    <a:pt x="1262" y="322"/>
                  </a:lnTo>
                  <a:cubicBezTo>
                    <a:pt x="1345" y="322"/>
                    <a:pt x="1429" y="250"/>
                    <a:pt x="1429" y="155"/>
                  </a:cubicBezTo>
                  <a:cubicBezTo>
                    <a:pt x="1429" y="72"/>
                    <a:pt x="1345"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4" name="Google Shape;4959;p62">
              <a:extLst>
                <a:ext uri="{FF2B5EF4-FFF2-40B4-BE49-F238E27FC236}">
                  <a16:creationId xmlns:a16="http://schemas.microsoft.com/office/drawing/2014/main" id="{BFE4799A-6031-4D62-96CD-ED91ADD483A6}"/>
                </a:ext>
              </a:extLst>
            </p:cNvPr>
            <p:cNvSpPr/>
            <p:nvPr/>
          </p:nvSpPr>
          <p:spPr>
            <a:xfrm>
              <a:off x="7835592" y="3937637"/>
              <a:ext cx="45131" cy="10248"/>
            </a:xfrm>
            <a:custGeom>
              <a:avLst/>
              <a:gdLst/>
              <a:ahLst/>
              <a:cxnLst/>
              <a:rect l="l" t="t" r="r" b="b"/>
              <a:pathLst>
                <a:path w="1418" h="322" extrusionOk="0">
                  <a:moveTo>
                    <a:pt x="155" y="0"/>
                  </a:moveTo>
                  <a:cubicBezTo>
                    <a:pt x="72" y="0"/>
                    <a:pt x="1" y="72"/>
                    <a:pt x="1" y="155"/>
                  </a:cubicBezTo>
                  <a:cubicBezTo>
                    <a:pt x="1" y="250"/>
                    <a:pt x="72" y="322"/>
                    <a:pt x="155" y="322"/>
                  </a:cubicBezTo>
                  <a:lnTo>
                    <a:pt x="1263" y="322"/>
                  </a:lnTo>
                  <a:cubicBezTo>
                    <a:pt x="1346" y="322"/>
                    <a:pt x="1418" y="250"/>
                    <a:pt x="1418" y="155"/>
                  </a:cubicBezTo>
                  <a:cubicBezTo>
                    <a:pt x="1418" y="72"/>
                    <a:pt x="1346"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5" name="Google Shape;4960;p62">
              <a:extLst>
                <a:ext uri="{FF2B5EF4-FFF2-40B4-BE49-F238E27FC236}">
                  <a16:creationId xmlns:a16="http://schemas.microsoft.com/office/drawing/2014/main" id="{C69F0CD3-AADF-4934-98CE-0C1565C918C0}"/>
                </a:ext>
              </a:extLst>
            </p:cNvPr>
            <p:cNvSpPr/>
            <p:nvPr/>
          </p:nvSpPr>
          <p:spPr>
            <a:xfrm>
              <a:off x="7591188" y="3984232"/>
              <a:ext cx="45481" cy="10662"/>
            </a:xfrm>
            <a:custGeom>
              <a:avLst/>
              <a:gdLst/>
              <a:ahLst/>
              <a:cxnLst/>
              <a:rect l="l" t="t" r="r" b="b"/>
              <a:pathLst>
                <a:path w="1429" h="335" extrusionOk="0">
                  <a:moveTo>
                    <a:pt x="155" y="1"/>
                  </a:moveTo>
                  <a:cubicBezTo>
                    <a:pt x="72" y="1"/>
                    <a:pt x="0" y="84"/>
                    <a:pt x="0" y="168"/>
                  </a:cubicBezTo>
                  <a:cubicBezTo>
                    <a:pt x="0" y="263"/>
                    <a:pt x="72" y="334"/>
                    <a:pt x="155" y="334"/>
                  </a:cubicBezTo>
                  <a:lnTo>
                    <a:pt x="1262" y="334"/>
                  </a:lnTo>
                  <a:cubicBezTo>
                    <a:pt x="1346" y="334"/>
                    <a:pt x="1429" y="263"/>
                    <a:pt x="1429" y="168"/>
                  </a:cubicBezTo>
                  <a:cubicBezTo>
                    <a:pt x="1429" y="84"/>
                    <a:pt x="1346"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6" name="Google Shape;4961;p62">
              <a:extLst>
                <a:ext uri="{FF2B5EF4-FFF2-40B4-BE49-F238E27FC236}">
                  <a16:creationId xmlns:a16="http://schemas.microsoft.com/office/drawing/2014/main" id="{CE97A873-E844-4830-BAA8-86FF1BD596D0}"/>
                </a:ext>
              </a:extLst>
            </p:cNvPr>
            <p:cNvSpPr/>
            <p:nvPr/>
          </p:nvSpPr>
          <p:spPr>
            <a:xfrm>
              <a:off x="7754113" y="3984232"/>
              <a:ext cx="45513" cy="10662"/>
            </a:xfrm>
            <a:custGeom>
              <a:avLst/>
              <a:gdLst/>
              <a:ahLst/>
              <a:cxnLst/>
              <a:rect l="l" t="t" r="r" b="b"/>
              <a:pathLst>
                <a:path w="1430" h="335" extrusionOk="0">
                  <a:moveTo>
                    <a:pt x="156" y="1"/>
                  </a:moveTo>
                  <a:cubicBezTo>
                    <a:pt x="72" y="1"/>
                    <a:pt x="1" y="84"/>
                    <a:pt x="1" y="168"/>
                  </a:cubicBezTo>
                  <a:cubicBezTo>
                    <a:pt x="1" y="263"/>
                    <a:pt x="72" y="334"/>
                    <a:pt x="156" y="334"/>
                  </a:cubicBezTo>
                  <a:lnTo>
                    <a:pt x="1263" y="334"/>
                  </a:lnTo>
                  <a:cubicBezTo>
                    <a:pt x="1346" y="334"/>
                    <a:pt x="1430" y="263"/>
                    <a:pt x="1430" y="168"/>
                  </a:cubicBezTo>
                  <a:cubicBezTo>
                    <a:pt x="1430"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7" name="Google Shape;4962;p62">
              <a:extLst>
                <a:ext uri="{FF2B5EF4-FFF2-40B4-BE49-F238E27FC236}">
                  <a16:creationId xmlns:a16="http://schemas.microsoft.com/office/drawing/2014/main" id="{EC786017-C663-41F7-89B9-BE2BCC17E36B}"/>
                </a:ext>
              </a:extLst>
            </p:cNvPr>
            <p:cNvSpPr/>
            <p:nvPr/>
          </p:nvSpPr>
          <p:spPr>
            <a:xfrm>
              <a:off x="7591188" y="4030859"/>
              <a:ext cx="45481" cy="10248"/>
            </a:xfrm>
            <a:custGeom>
              <a:avLst/>
              <a:gdLst/>
              <a:ahLst/>
              <a:cxnLst/>
              <a:rect l="l" t="t" r="r" b="b"/>
              <a:pathLst>
                <a:path w="1429" h="322" extrusionOk="0">
                  <a:moveTo>
                    <a:pt x="155" y="0"/>
                  </a:moveTo>
                  <a:cubicBezTo>
                    <a:pt x="72" y="0"/>
                    <a:pt x="0" y="72"/>
                    <a:pt x="0" y="167"/>
                  </a:cubicBezTo>
                  <a:cubicBezTo>
                    <a:pt x="0" y="250"/>
                    <a:pt x="72" y="322"/>
                    <a:pt x="155" y="322"/>
                  </a:cubicBezTo>
                  <a:lnTo>
                    <a:pt x="1262" y="322"/>
                  </a:lnTo>
                  <a:cubicBezTo>
                    <a:pt x="1346" y="322"/>
                    <a:pt x="1429" y="250"/>
                    <a:pt x="1429" y="167"/>
                  </a:cubicBezTo>
                  <a:cubicBezTo>
                    <a:pt x="1429" y="72"/>
                    <a:pt x="1346"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8" name="Google Shape;4963;p62">
              <a:extLst>
                <a:ext uri="{FF2B5EF4-FFF2-40B4-BE49-F238E27FC236}">
                  <a16:creationId xmlns:a16="http://schemas.microsoft.com/office/drawing/2014/main" id="{18135AD7-8F47-4223-847D-3C53E76DB61D}"/>
                </a:ext>
              </a:extLst>
            </p:cNvPr>
            <p:cNvSpPr/>
            <p:nvPr/>
          </p:nvSpPr>
          <p:spPr>
            <a:xfrm>
              <a:off x="7672667" y="4030859"/>
              <a:ext cx="45481" cy="10248"/>
            </a:xfrm>
            <a:custGeom>
              <a:avLst/>
              <a:gdLst/>
              <a:ahLst/>
              <a:cxnLst/>
              <a:rect l="l" t="t" r="r" b="b"/>
              <a:pathLst>
                <a:path w="1429" h="322" extrusionOk="0">
                  <a:moveTo>
                    <a:pt x="155" y="0"/>
                  </a:moveTo>
                  <a:cubicBezTo>
                    <a:pt x="71" y="0"/>
                    <a:pt x="0" y="72"/>
                    <a:pt x="0" y="167"/>
                  </a:cubicBezTo>
                  <a:cubicBezTo>
                    <a:pt x="0" y="250"/>
                    <a:pt x="71" y="322"/>
                    <a:pt x="155" y="322"/>
                  </a:cubicBezTo>
                  <a:lnTo>
                    <a:pt x="1262" y="322"/>
                  </a:lnTo>
                  <a:cubicBezTo>
                    <a:pt x="1345" y="322"/>
                    <a:pt x="1429" y="250"/>
                    <a:pt x="1429" y="167"/>
                  </a:cubicBezTo>
                  <a:cubicBezTo>
                    <a:pt x="1429" y="72"/>
                    <a:pt x="1345" y="0"/>
                    <a:pt x="1262"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59" name="Google Shape;4964;p62">
              <a:extLst>
                <a:ext uri="{FF2B5EF4-FFF2-40B4-BE49-F238E27FC236}">
                  <a16:creationId xmlns:a16="http://schemas.microsoft.com/office/drawing/2014/main" id="{5D4F28CF-AD9B-4534-A9AB-3D184BC95A77}"/>
                </a:ext>
              </a:extLst>
            </p:cNvPr>
            <p:cNvSpPr/>
            <p:nvPr/>
          </p:nvSpPr>
          <p:spPr>
            <a:xfrm>
              <a:off x="7835592" y="4030859"/>
              <a:ext cx="45131" cy="10248"/>
            </a:xfrm>
            <a:custGeom>
              <a:avLst/>
              <a:gdLst/>
              <a:ahLst/>
              <a:cxnLst/>
              <a:rect l="l" t="t" r="r" b="b"/>
              <a:pathLst>
                <a:path w="1418" h="322" extrusionOk="0">
                  <a:moveTo>
                    <a:pt x="155" y="0"/>
                  </a:moveTo>
                  <a:cubicBezTo>
                    <a:pt x="72" y="0"/>
                    <a:pt x="1" y="72"/>
                    <a:pt x="1" y="167"/>
                  </a:cubicBezTo>
                  <a:cubicBezTo>
                    <a:pt x="1" y="250"/>
                    <a:pt x="72" y="322"/>
                    <a:pt x="155" y="322"/>
                  </a:cubicBezTo>
                  <a:lnTo>
                    <a:pt x="1263" y="322"/>
                  </a:lnTo>
                  <a:cubicBezTo>
                    <a:pt x="1346" y="322"/>
                    <a:pt x="1418" y="250"/>
                    <a:pt x="1418" y="167"/>
                  </a:cubicBezTo>
                  <a:cubicBezTo>
                    <a:pt x="1418" y="72"/>
                    <a:pt x="1346"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60" name="Google Shape;4965;p62">
              <a:extLst>
                <a:ext uri="{FF2B5EF4-FFF2-40B4-BE49-F238E27FC236}">
                  <a16:creationId xmlns:a16="http://schemas.microsoft.com/office/drawing/2014/main" id="{0F136DB4-2415-4D03-8C3D-3C4B312D5C3A}"/>
                </a:ext>
              </a:extLst>
            </p:cNvPr>
            <p:cNvSpPr/>
            <p:nvPr/>
          </p:nvSpPr>
          <p:spPr>
            <a:xfrm>
              <a:off x="7672667" y="4077073"/>
              <a:ext cx="45481" cy="10662"/>
            </a:xfrm>
            <a:custGeom>
              <a:avLst/>
              <a:gdLst/>
              <a:ahLst/>
              <a:cxnLst/>
              <a:rect l="l" t="t" r="r" b="b"/>
              <a:pathLst>
                <a:path w="1429" h="335" extrusionOk="0">
                  <a:moveTo>
                    <a:pt x="155" y="1"/>
                  </a:moveTo>
                  <a:cubicBezTo>
                    <a:pt x="71" y="1"/>
                    <a:pt x="0" y="84"/>
                    <a:pt x="0" y="168"/>
                  </a:cubicBezTo>
                  <a:cubicBezTo>
                    <a:pt x="0" y="263"/>
                    <a:pt x="71" y="334"/>
                    <a:pt x="155" y="334"/>
                  </a:cubicBezTo>
                  <a:lnTo>
                    <a:pt x="1262" y="334"/>
                  </a:lnTo>
                  <a:cubicBezTo>
                    <a:pt x="1345" y="334"/>
                    <a:pt x="1429" y="263"/>
                    <a:pt x="1429" y="168"/>
                  </a:cubicBezTo>
                  <a:cubicBezTo>
                    <a:pt x="1429" y="84"/>
                    <a:pt x="1345"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61" name="Google Shape;4966;p62">
              <a:extLst>
                <a:ext uri="{FF2B5EF4-FFF2-40B4-BE49-F238E27FC236}">
                  <a16:creationId xmlns:a16="http://schemas.microsoft.com/office/drawing/2014/main" id="{B8C4B5C7-A96C-4FEB-B682-CF43B80F84A3}"/>
                </a:ext>
              </a:extLst>
            </p:cNvPr>
            <p:cNvSpPr/>
            <p:nvPr/>
          </p:nvSpPr>
          <p:spPr>
            <a:xfrm>
              <a:off x="7754113" y="4077073"/>
              <a:ext cx="45513" cy="10662"/>
            </a:xfrm>
            <a:custGeom>
              <a:avLst/>
              <a:gdLst/>
              <a:ahLst/>
              <a:cxnLst/>
              <a:rect l="l" t="t" r="r" b="b"/>
              <a:pathLst>
                <a:path w="1430" h="335" extrusionOk="0">
                  <a:moveTo>
                    <a:pt x="156" y="1"/>
                  </a:moveTo>
                  <a:cubicBezTo>
                    <a:pt x="72" y="1"/>
                    <a:pt x="1" y="84"/>
                    <a:pt x="1" y="168"/>
                  </a:cubicBezTo>
                  <a:cubicBezTo>
                    <a:pt x="1" y="263"/>
                    <a:pt x="72" y="334"/>
                    <a:pt x="156" y="334"/>
                  </a:cubicBezTo>
                  <a:lnTo>
                    <a:pt x="1263" y="334"/>
                  </a:lnTo>
                  <a:cubicBezTo>
                    <a:pt x="1346" y="334"/>
                    <a:pt x="1430" y="263"/>
                    <a:pt x="1430" y="168"/>
                  </a:cubicBezTo>
                  <a:cubicBezTo>
                    <a:pt x="1430"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62" name="Google Shape;4967;p62">
              <a:extLst>
                <a:ext uri="{FF2B5EF4-FFF2-40B4-BE49-F238E27FC236}">
                  <a16:creationId xmlns:a16="http://schemas.microsoft.com/office/drawing/2014/main" id="{9816AC09-7404-444E-AB59-C4785318FD01}"/>
                </a:ext>
              </a:extLst>
            </p:cNvPr>
            <p:cNvSpPr/>
            <p:nvPr/>
          </p:nvSpPr>
          <p:spPr>
            <a:xfrm>
              <a:off x="7835592" y="4077073"/>
              <a:ext cx="45131" cy="10662"/>
            </a:xfrm>
            <a:custGeom>
              <a:avLst/>
              <a:gdLst/>
              <a:ahLst/>
              <a:cxnLst/>
              <a:rect l="l" t="t" r="r" b="b"/>
              <a:pathLst>
                <a:path w="1418" h="335" extrusionOk="0">
                  <a:moveTo>
                    <a:pt x="155" y="1"/>
                  </a:moveTo>
                  <a:cubicBezTo>
                    <a:pt x="72" y="1"/>
                    <a:pt x="1" y="84"/>
                    <a:pt x="1" y="168"/>
                  </a:cubicBezTo>
                  <a:cubicBezTo>
                    <a:pt x="1" y="263"/>
                    <a:pt x="72" y="334"/>
                    <a:pt x="155" y="334"/>
                  </a:cubicBezTo>
                  <a:lnTo>
                    <a:pt x="1263" y="334"/>
                  </a:lnTo>
                  <a:cubicBezTo>
                    <a:pt x="1346" y="334"/>
                    <a:pt x="1418" y="263"/>
                    <a:pt x="1418" y="168"/>
                  </a:cubicBezTo>
                  <a:cubicBezTo>
                    <a:pt x="1418" y="84"/>
                    <a:pt x="1346"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63" name="Google Shape;4968;p62">
              <a:extLst>
                <a:ext uri="{FF2B5EF4-FFF2-40B4-BE49-F238E27FC236}">
                  <a16:creationId xmlns:a16="http://schemas.microsoft.com/office/drawing/2014/main" id="{DD955E0D-7C74-4871-8A74-57D860CC62D7}"/>
                </a:ext>
              </a:extLst>
            </p:cNvPr>
            <p:cNvSpPr/>
            <p:nvPr/>
          </p:nvSpPr>
          <p:spPr>
            <a:xfrm>
              <a:off x="7672667" y="3972583"/>
              <a:ext cx="46245" cy="34055"/>
            </a:xfrm>
            <a:custGeom>
              <a:avLst/>
              <a:gdLst/>
              <a:ahLst/>
              <a:cxnLst/>
              <a:rect l="l" t="t" r="r" b="b"/>
              <a:pathLst>
                <a:path w="1453" h="1070" extrusionOk="0">
                  <a:moveTo>
                    <a:pt x="1262" y="1"/>
                  </a:moveTo>
                  <a:cubicBezTo>
                    <a:pt x="1217" y="1"/>
                    <a:pt x="1173" y="16"/>
                    <a:pt x="1143" y="45"/>
                  </a:cubicBezTo>
                  <a:lnTo>
                    <a:pt x="536" y="653"/>
                  </a:lnTo>
                  <a:lnTo>
                    <a:pt x="298" y="415"/>
                  </a:lnTo>
                  <a:cubicBezTo>
                    <a:pt x="268" y="385"/>
                    <a:pt x="223" y="370"/>
                    <a:pt x="179" y="370"/>
                  </a:cubicBezTo>
                  <a:cubicBezTo>
                    <a:pt x="134" y="370"/>
                    <a:pt x="89" y="385"/>
                    <a:pt x="60" y="415"/>
                  </a:cubicBezTo>
                  <a:cubicBezTo>
                    <a:pt x="0" y="474"/>
                    <a:pt x="0" y="593"/>
                    <a:pt x="60" y="653"/>
                  </a:cubicBezTo>
                  <a:lnTo>
                    <a:pt x="429" y="1022"/>
                  </a:lnTo>
                  <a:cubicBezTo>
                    <a:pt x="452" y="1057"/>
                    <a:pt x="500" y="1069"/>
                    <a:pt x="548" y="1069"/>
                  </a:cubicBezTo>
                  <a:cubicBezTo>
                    <a:pt x="595" y="1069"/>
                    <a:pt x="631" y="1057"/>
                    <a:pt x="667" y="1022"/>
                  </a:cubicBezTo>
                  <a:lnTo>
                    <a:pt x="1393" y="295"/>
                  </a:lnTo>
                  <a:cubicBezTo>
                    <a:pt x="1453" y="224"/>
                    <a:pt x="1453" y="117"/>
                    <a:pt x="1381" y="45"/>
                  </a:cubicBezTo>
                  <a:cubicBezTo>
                    <a:pt x="1351" y="16"/>
                    <a:pt x="1307"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64" name="Google Shape;4969;p62">
              <a:extLst>
                <a:ext uri="{FF2B5EF4-FFF2-40B4-BE49-F238E27FC236}">
                  <a16:creationId xmlns:a16="http://schemas.microsoft.com/office/drawing/2014/main" id="{025F3056-8A0D-4515-8793-0E1F02964278}"/>
                </a:ext>
              </a:extLst>
            </p:cNvPr>
            <p:cNvSpPr/>
            <p:nvPr/>
          </p:nvSpPr>
          <p:spPr>
            <a:xfrm>
              <a:off x="7835592" y="3972583"/>
              <a:ext cx="45895" cy="34055"/>
            </a:xfrm>
            <a:custGeom>
              <a:avLst/>
              <a:gdLst/>
              <a:ahLst/>
              <a:cxnLst/>
              <a:rect l="l" t="t" r="r" b="b"/>
              <a:pathLst>
                <a:path w="1442" h="1070" extrusionOk="0">
                  <a:moveTo>
                    <a:pt x="1263" y="1"/>
                  </a:moveTo>
                  <a:cubicBezTo>
                    <a:pt x="1218" y="1"/>
                    <a:pt x="1173" y="16"/>
                    <a:pt x="1144" y="45"/>
                  </a:cubicBezTo>
                  <a:lnTo>
                    <a:pt x="536" y="653"/>
                  </a:lnTo>
                  <a:lnTo>
                    <a:pt x="298" y="415"/>
                  </a:lnTo>
                  <a:cubicBezTo>
                    <a:pt x="269" y="385"/>
                    <a:pt x="224" y="370"/>
                    <a:pt x="179" y="370"/>
                  </a:cubicBezTo>
                  <a:cubicBezTo>
                    <a:pt x="135" y="370"/>
                    <a:pt x="90" y="385"/>
                    <a:pt x="60" y="415"/>
                  </a:cubicBezTo>
                  <a:cubicBezTo>
                    <a:pt x="1" y="474"/>
                    <a:pt x="1" y="593"/>
                    <a:pt x="60" y="653"/>
                  </a:cubicBezTo>
                  <a:lnTo>
                    <a:pt x="429" y="1022"/>
                  </a:lnTo>
                  <a:cubicBezTo>
                    <a:pt x="453" y="1057"/>
                    <a:pt x="501" y="1069"/>
                    <a:pt x="548" y="1069"/>
                  </a:cubicBezTo>
                  <a:cubicBezTo>
                    <a:pt x="596" y="1069"/>
                    <a:pt x="632" y="1057"/>
                    <a:pt x="667" y="1022"/>
                  </a:cubicBezTo>
                  <a:lnTo>
                    <a:pt x="1394" y="295"/>
                  </a:lnTo>
                  <a:cubicBezTo>
                    <a:pt x="1441" y="224"/>
                    <a:pt x="1441" y="117"/>
                    <a:pt x="1382" y="45"/>
                  </a:cubicBezTo>
                  <a:cubicBezTo>
                    <a:pt x="1352" y="16"/>
                    <a:pt x="1307" y="1"/>
                    <a:pt x="1263"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65" name="Google Shape;4970;p62">
              <a:extLst>
                <a:ext uri="{FF2B5EF4-FFF2-40B4-BE49-F238E27FC236}">
                  <a16:creationId xmlns:a16="http://schemas.microsoft.com/office/drawing/2014/main" id="{D23B36EE-A7EB-47A3-98E1-3FE15A7FCBA0}"/>
                </a:ext>
              </a:extLst>
            </p:cNvPr>
            <p:cNvSpPr/>
            <p:nvPr/>
          </p:nvSpPr>
          <p:spPr>
            <a:xfrm>
              <a:off x="7754113" y="4019592"/>
              <a:ext cx="46277" cy="34024"/>
            </a:xfrm>
            <a:custGeom>
              <a:avLst/>
              <a:gdLst/>
              <a:ahLst/>
              <a:cxnLst/>
              <a:rect l="l" t="t" r="r" b="b"/>
              <a:pathLst>
                <a:path w="1454" h="1069" extrusionOk="0">
                  <a:moveTo>
                    <a:pt x="1263" y="0"/>
                  </a:moveTo>
                  <a:cubicBezTo>
                    <a:pt x="1218" y="0"/>
                    <a:pt x="1174" y="15"/>
                    <a:pt x="1144" y="45"/>
                  </a:cubicBezTo>
                  <a:lnTo>
                    <a:pt x="537" y="652"/>
                  </a:lnTo>
                  <a:lnTo>
                    <a:pt x="299" y="414"/>
                  </a:lnTo>
                  <a:cubicBezTo>
                    <a:pt x="269" y="384"/>
                    <a:pt x="224" y="369"/>
                    <a:pt x="179" y="369"/>
                  </a:cubicBezTo>
                  <a:cubicBezTo>
                    <a:pt x="135" y="369"/>
                    <a:pt x="90" y="384"/>
                    <a:pt x="60" y="414"/>
                  </a:cubicBezTo>
                  <a:cubicBezTo>
                    <a:pt x="1" y="473"/>
                    <a:pt x="1" y="593"/>
                    <a:pt x="60" y="652"/>
                  </a:cubicBezTo>
                  <a:lnTo>
                    <a:pt x="429" y="1021"/>
                  </a:lnTo>
                  <a:cubicBezTo>
                    <a:pt x="453" y="1057"/>
                    <a:pt x="501" y="1069"/>
                    <a:pt x="549" y="1069"/>
                  </a:cubicBezTo>
                  <a:cubicBezTo>
                    <a:pt x="596" y="1069"/>
                    <a:pt x="632" y="1057"/>
                    <a:pt x="668" y="1021"/>
                  </a:cubicBezTo>
                  <a:lnTo>
                    <a:pt x="1394" y="295"/>
                  </a:lnTo>
                  <a:cubicBezTo>
                    <a:pt x="1453" y="200"/>
                    <a:pt x="1453" y="104"/>
                    <a:pt x="1382" y="45"/>
                  </a:cubicBezTo>
                  <a:cubicBezTo>
                    <a:pt x="1352" y="15"/>
                    <a:pt x="1308"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66" name="Google Shape;4971;p62">
              <a:extLst>
                <a:ext uri="{FF2B5EF4-FFF2-40B4-BE49-F238E27FC236}">
                  <a16:creationId xmlns:a16="http://schemas.microsoft.com/office/drawing/2014/main" id="{34EBF78A-B62E-4FD7-B086-C9284597DFC2}"/>
                </a:ext>
              </a:extLst>
            </p:cNvPr>
            <p:cNvSpPr/>
            <p:nvPr/>
          </p:nvSpPr>
          <p:spPr>
            <a:xfrm>
              <a:off x="7591188" y="4065806"/>
              <a:ext cx="46245" cy="34055"/>
            </a:xfrm>
            <a:custGeom>
              <a:avLst/>
              <a:gdLst/>
              <a:ahLst/>
              <a:cxnLst/>
              <a:rect l="l" t="t" r="r" b="b"/>
              <a:pathLst>
                <a:path w="1453" h="1070" extrusionOk="0">
                  <a:moveTo>
                    <a:pt x="1262" y="1"/>
                  </a:moveTo>
                  <a:cubicBezTo>
                    <a:pt x="1218" y="1"/>
                    <a:pt x="1173" y="16"/>
                    <a:pt x="1143" y="45"/>
                  </a:cubicBezTo>
                  <a:lnTo>
                    <a:pt x="536" y="653"/>
                  </a:lnTo>
                  <a:lnTo>
                    <a:pt x="298" y="414"/>
                  </a:lnTo>
                  <a:cubicBezTo>
                    <a:pt x="268" y="385"/>
                    <a:pt x="223" y="370"/>
                    <a:pt x="179" y="370"/>
                  </a:cubicBezTo>
                  <a:cubicBezTo>
                    <a:pt x="134" y="370"/>
                    <a:pt x="89" y="385"/>
                    <a:pt x="60" y="414"/>
                  </a:cubicBezTo>
                  <a:cubicBezTo>
                    <a:pt x="0" y="474"/>
                    <a:pt x="0" y="593"/>
                    <a:pt x="60" y="653"/>
                  </a:cubicBezTo>
                  <a:lnTo>
                    <a:pt x="429" y="1034"/>
                  </a:lnTo>
                  <a:cubicBezTo>
                    <a:pt x="453" y="1057"/>
                    <a:pt x="500" y="1069"/>
                    <a:pt x="548" y="1069"/>
                  </a:cubicBezTo>
                  <a:cubicBezTo>
                    <a:pt x="595" y="1069"/>
                    <a:pt x="631" y="1057"/>
                    <a:pt x="667" y="1034"/>
                  </a:cubicBezTo>
                  <a:lnTo>
                    <a:pt x="1393" y="295"/>
                  </a:lnTo>
                  <a:cubicBezTo>
                    <a:pt x="1453" y="224"/>
                    <a:pt x="1453" y="105"/>
                    <a:pt x="1381" y="45"/>
                  </a:cubicBezTo>
                  <a:cubicBezTo>
                    <a:pt x="1352" y="16"/>
                    <a:pt x="1307" y="1"/>
                    <a:pt x="1262" y="1"/>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sp>
          <p:nvSpPr>
            <p:cNvPr id="67" name="Google Shape;4972;p62">
              <a:extLst>
                <a:ext uri="{FF2B5EF4-FFF2-40B4-BE49-F238E27FC236}">
                  <a16:creationId xmlns:a16="http://schemas.microsoft.com/office/drawing/2014/main" id="{29663776-127A-4774-9511-D6CD2B988A87}"/>
                </a:ext>
              </a:extLst>
            </p:cNvPr>
            <p:cNvSpPr/>
            <p:nvPr/>
          </p:nvSpPr>
          <p:spPr>
            <a:xfrm>
              <a:off x="7754113" y="3925988"/>
              <a:ext cx="46277" cy="34406"/>
            </a:xfrm>
            <a:custGeom>
              <a:avLst/>
              <a:gdLst/>
              <a:ahLst/>
              <a:cxnLst/>
              <a:rect l="l" t="t" r="r" b="b"/>
              <a:pathLst>
                <a:path w="1454" h="1081" extrusionOk="0">
                  <a:moveTo>
                    <a:pt x="1263" y="0"/>
                  </a:moveTo>
                  <a:cubicBezTo>
                    <a:pt x="1218" y="0"/>
                    <a:pt x="1174" y="15"/>
                    <a:pt x="1144" y="45"/>
                  </a:cubicBezTo>
                  <a:lnTo>
                    <a:pt x="537" y="664"/>
                  </a:lnTo>
                  <a:lnTo>
                    <a:pt x="299" y="426"/>
                  </a:lnTo>
                  <a:cubicBezTo>
                    <a:pt x="269" y="396"/>
                    <a:pt x="224" y="381"/>
                    <a:pt x="179" y="381"/>
                  </a:cubicBezTo>
                  <a:cubicBezTo>
                    <a:pt x="135" y="381"/>
                    <a:pt x="90" y="396"/>
                    <a:pt x="60" y="426"/>
                  </a:cubicBezTo>
                  <a:cubicBezTo>
                    <a:pt x="1" y="486"/>
                    <a:pt x="1" y="605"/>
                    <a:pt x="60" y="664"/>
                  </a:cubicBezTo>
                  <a:lnTo>
                    <a:pt x="429" y="1033"/>
                  </a:lnTo>
                  <a:cubicBezTo>
                    <a:pt x="453" y="1057"/>
                    <a:pt x="501" y="1081"/>
                    <a:pt x="549" y="1081"/>
                  </a:cubicBezTo>
                  <a:cubicBezTo>
                    <a:pt x="596" y="1081"/>
                    <a:pt x="632" y="1057"/>
                    <a:pt x="668" y="1033"/>
                  </a:cubicBezTo>
                  <a:lnTo>
                    <a:pt x="1394" y="307"/>
                  </a:lnTo>
                  <a:cubicBezTo>
                    <a:pt x="1453" y="224"/>
                    <a:pt x="1453" y="128"/>
                    <a:pt x="1382" y="45"/>
                  </a:cubicBezTo>
                  <a:cubicBezTo>
                    <a:pt x="1352" y="15"/>
                    <a:pt x="1308" y="0"/>
                    <a:pt x="1263" y="0"/>
                  </a:cubicBezTo>
                  <a:close/>
                </a:path>
              </a:pathLst>
            </a:custGeom>
            <a:grp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D16138"/>
                </a:highlight>
              </a:endParaRPr>
            </a:p>
          </p:txBody>
        </p:sp>
      </p:grpSp>
      <p:sp>
        <p:nvSpPr>
          <p:cNvPr id="68" name="Google Shape;186;p2">
            <a:extLst>
              <a:ext uri="{FF2B5EF4-FFF2-40B4-BE49-F238E27FC236}">
                <a16:creationId xmlns:a16="http://schemas.microsoft.com/office/drawing/2014/main" id="{9917FB6F-ADEA-43F4-99FB-FE1528B2BBB3}"/>
              </a:ext>
            </a:extLst>
          </p:cNvPr>
          <p:cNvSpPr txBox="1"/>
          <p:nvPr/>
        </p:nvSpPr>
        <p:spPr>
          <a:xfrm>
            <a:off x="4928509" y="4123228"/>
            <a:ext cx="1627334" cy="651796"/>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900"/>
              <a:buFont typeface="Calibri"/>
              <a:buNone/>
            </a:pPr>
            <a:r>
              <a:rPr lang="de-DE" sz="1500" b="1" dirty="0">
                <a:solidFill>
                  <a:schemeClr val="dk1"/>
                </a:solidFill>
                <a:latin typeface="Calibri"/>
                <a:ea typeface="Calibri"/>
                <a:cs typeface="Calibri"/>
                <a:sym typeface="Calibri"/>
              </a:rPr>
              <a:t>Timeline</a:t>
            </a:r>
          </a:p>
        </p:txBody>
      </p:sp>
      <p:sp>
        <p:nvSpPr>
          <p:cNvPr id="69" name="Google Shape;4622;p62">
            <a:extLst>
              <a:ext uri="{FF2B5EF4-FFF2-40B4-BE49-F238E27FC236}">
                <a16:creationId xmlns:a16="http://schemas.microsoft.com/office/drawing/2014/main" id="{E9890C9E-2E8D-4C66-8901-20EF4A856480}"/>
              </a:ext>
            </a:extLst>
          </p:cNvPr>
          <p:cNvSpPr/>
          <p:nvPr/>
        </p:nvSpPr>
        <p:spPr>
          <a:xfrm>
            <a:off x="8042514" y="3338861"/>
            <a:ext cx="372159" cy="372159"/>
          </a:xfrm>
          <a:custGeom>
            <a:avLst/>
            <a:gdLst/>
            <a:ahLst/>
            <a:cxnLst/>
            <a:rect l="l" t="t" r="r" b="b"/>
            <a:pathLst>
              <a:path w="11693" h="11693" extrusionOk="0">
                <a:moveTo>
                  <a:pt x="10252" y="584"/>
                </a:moveTo>
                <a:lnTo>
                  <a:pt x="10252" y="1263"/>
                </a:lnTo>
                <a:cubicBezTo>
                  <a:pt x="10252" y="1358"/>
                  <a:pt x="10323" y="1429"/>
                  <a:pt x="10406" y="1429"/>
                </a:cubicBezTo>
                <a:lnTo>
                  <a:pt x="11097" y="1429"/>
                </a:lnTo>
                <a:lnTo>
                  <a:pt x="9609" y="2918"/>
                </a:lnTo>
                <a:lnTo>
                  <a:pt x="9001" y="2918"/>
                </a:lnTo>
                <a:lnTo>
                  <a:pt x="9978" y="1941"/>
                </a:lnTo>
                <a:cubicBezTo>
                  <a:pt x="10037" y="1882"/>
                  <a:pt x="10037" y="1751"/>
                  <a:pt x="9978" y="1691"/>
                </a:cubicBezTo>
                <a:cubicBezTo>
                  <a:pt x="9948" y="1667"/>
                  <a:pt x="9903" y="1656"/>
                  <a:pt x="9859" y="1656"/>
                </a:cubicBezTo>
                <a:cubicBezTo>
                  <a:pt x="9814" y="1656"/>
                  <a:pt x="9769" y="1667"/>
                  <a:pt x="9740" y="1691"/>
                </a:cubicBezTo>
                <a:lnTo>
                  <a:pt x="8763" y="2679"/>
                </a:lnTo>
                <a:lnTo>
                  <a:pt x="8763" y="2072"/>
                </a:lnTo>
                <a:lnTo>
                  <a:pt x="10252" y="584"/>
                </a:lnTo>
                <a:close/>
                <a:moveTo>
                  <a:pt x="4739" y="2537"/>
                </a:moveTo>
                <a:cubicBezTo>
                  <a:pt x="5894" y="2537"/>
                  <a:pt x="6942" y="2977"/>
                  <a:pt x="7739" y="3703"/>
                </a:cubicBezTo>
                <a:lnTo>
                  <a:pt x="4620" y="6811"/>
                </a:lnTo>
                <a:cubicBezTo>
                  <a:pt x="4560" y="6870"/>
                  <a:pt x="4560" y="7001"/>
                  <a:pt x="4620" y="7049"/>
                </a:cubicBezTo>
                <a:cubicBezTo>
                  <a:pt x="4656" y="7085"/>
                  <a:pt x="4703" y="7097"/>
                  <a:pt x="4739" y="7097"/>
                </a:cubicBezTo>
                <a:cubicBezTo>
                  <a:pt x="4787" y="7097"/>
                  <a:pt x="4834" y="7085"/>
                  <a:pt x="4858" y="7049"/>
                </a:cubicBezTo>
                <a:lnTo>
                  <a:pt x="5632" y="6275"/>
                </a:lnTo>
                <a:cubicBezTo>
                  <a:pt x="5775" y="6478"/>
                  <a:pt x="5846" y="6692"/>
                  <a:pt x="5846" y="6930"/>
                </a:cubicBezTo>
                <a:cubicBezTo>
                  <a:pt x="5846" y="7549"/>
                  <a:pt x="5358" y="8037"/>
                  <a:pt x="4739" y="8037"/>
                </a:cubicBezTo>
                <a:cubicBezTo>
                  <a:pt x="4132" y="8037"/>
                  <a:pt x="3644" y="7549"/>
                  <a:pt x="3644" y="6930"/>
                </a:cubicBezTo>
                <a:cubicBezTo>
                  <a:pt x="3644" y="6323"/>
                  <a:pt x="4132" y="5835"/>
                  <a:pt x="4739" y="5835"/>
                </a:cubicBezTo>
                <a:cubicBezTo>
                  <a:pt x="4822" y="5835"/>
                  <a:pt x="4882" y="5835"/>
                  <a:pt x="4953" y="5847"/>
                </a:cubicBezTo>
                <a:cubicBezTo>
                  <a:pt x="4962" y="5848"/>
                  <a:pt x="4970" y="5848"/>
                  <a:pt x="4979" y="5848"/>
                </a:cubicBezTo>
                <a:cubicBezTo>
                  <a:pt x="5055" y="5848"/>
                  <a:pt x="5133" y="5801"/>
                  <a:pt x="5144" y="5716"/>
                </a:cubicBezTo>
                <a:cubicBezTo>
                  <a:pt x="5156" y="5620"/>
                  <a:pt x="5096" y="5537"/>
                  <a:pt x="5013" y="5525"/>
                </a:cubicBezTo>
                <a:cubicBezTo>
                  <a:pt x="4918" y="5513"/>
                  <a:pt x="4834" y="5489"/>
                  <a:pt x="4739" y="5489"/>
                </a:cubicBezTo>
                <a:cubicBezTo>
                  <a:pt x="3941" y="5489"/>
                  <a:pt x="3298" y="6144"/>
                  <a:pt x="3298" y="6942"/>
                </a:cubicBezTo>
                <a:cubicBezTo>
                  <a:pt x="3298" y="7740"/>
                  <a:pt x="3953" y="8383"/>
                  <a:pt x="4739" y="8383"/>
                </a:cubicBezTo>
                <a:cubicBezTo>
                  <a:pt x="5549" y="8383"/>
                  <a:pt x="6192" y="7728"/>
                  <a:pt x="6192" y="6942"/>
                </a:cubicBezTo>
                <a:cubicBezTo>
                  <a:pt x="6192" y="6609"/>
                  <a:pt x="6084" y="6299"/>
                  <a:pt x="5870" y="6049"/>
                </a:cubicBezTo>
                <a:lnTo>
                  <a:pt x="6406" y="5513"/>
                </a:lnTo>
                <a:cubicBezTo>
                  <a:pt x="6751" y="5906"/>
                  <a:pt x="6942" y="6418"/>
                  <a:pt x="6942" y="6942"/>
                </a:cubicBezTo>
                <a:cubicBezTo>
                  <a:pt x="6942" y="8156"/>
                  <a:pt x="5965" y="9133"/>
                  <a:pt x="4739" y="9133"/>
                </a:cubicBezTo>
                <a:cubicBezTo>
                  <a:pt x="3525" y="9133"/>
                  <a:pt x="2536" y="8156"/>
                  <a:pt x="2536" y="6942"/>
                </a:cubicBezTo>
                <a:cubicBezTo>
                  <a:pt x="2536" y="5716"/>
                  <a:pt x="3525" y="4739"/>
                  <a:pt x="4739" y="4739"/>
                </a:cubicBezTo>
                <a:cubicBezTo>
                  <a:pt x="5120" y="4739"/>
                  <a:pt x="5477" y="4823"/>
                  <a:pt x="5787" y="5001"/>
                </a:cubicBezTo>
                <a:cubicBezTo>
                  <a:pt x="5812" y="5016"/>
                  <a:pt x="5840" y="5022"/>
                  <a:pt x="5868" y="5022"/>
                </a:cubicBezTo>
                <a:cubicBezTo>
                  <a:pt x="5930" y="5022"/>
                  <a:pt x="5992" y="4988"/>
                  <a:pt x="6025" y="4930"/>
                </a:cubicBezTo>
                <a:cubicBezTo>
                  <a:pt x="6073" y="4834"/>
                  <a:pt x="6037" y="4739"/>
                  <a:pt x="5953" y="4692"/>
                </a:cubicBezTo>
                <a:cubicBezTo>
                  <a:pt x="5572" y="4501"/>
                  <a:pt x="5156" y="4370"/>
                  <a:pt x="4739" y="4370"/>
                </a:cubicBezTo>
                <a:cubicBezTo>
                  <a:pt x="3346" y="4370"/>
                  <a:pt x="2203" y="5525"/>
                  <a:pt x="2203" y="6918"/>
                </a:cubicBezTo>
                <a:cubicBezTo>
                  <a:pt x="2203" y="8323"/>
                  <a:pt x="3346" y="9466"/>
                  <a:pt x="4739" y="9466"/>
                </a:cubicBezTo>
                <a:cubicBezTo>
                  <a:pt x="6144" y="9466"/>
                  <a:pt x="7287" y="8323"/>
                  <a:pt x="7287" y="6918"/>
                </a:cubicBezTo>
                <a:cubicBezTo>
                  <a:pt x="7287" y="6299"/>
                  <a:pt x="7061" y="5716"/>
                  <a:pt x="6668" y="5239"/>
                </a:cubicBezTo>
                <a:lnTo>
                  <a:pt x="7204" y="4704"/>
                </a:lnTo>
                <a:cubicBezTo>
                  <a:pt x="7751" y="5311"/>
                  <a:pt x="8049" y="6085"/>
                  <a:pt x="8049" y="6918"/>
                </a:cubicBezTo>
                <a:cubicBezTo>
                  <a:pt x="8049" y="8740"/>
                  <a:pt x="6561" y="10228"/>
                  <a:pt x="4739" y="10228"/>
                </a:cubicBezTo>
                <a:cubicBezTo>
                  <a:pt x="2929" y="10228"/>
                  <a:pt x="1441" y="8740"/>
                  <a:pt x="1441" y="6918"/>
                </a:cubicBezTo>
                <a:cubicBezTo>
                  <a:pt x="1441" y="5108"/>
                  <a:pt x="2929" y="3620"/>
                  <a:pt x="4739" y="3620"/>
                </a:cubicBezTo>
                <a:cubicBezTo>
                  <a:pt x="5382" y="3620"/>
                  <a:pt x="5989" y="3799"/>
                  <a:pt x="6525" y="4132"/>
                </a:cubicBezTo>
                <a:cubicBezTo>
                  <a:pt x="6558" y="4151"/>
                  <a:pt x="6594" y="4161"/>
                  <a:pt x="6628" y="4161"/>
                </a:cubicBezTo>
                <a:cubicBezTo>
                  <a:pt x="6679" y="4161"/>
                  <a:pt x="6727" y="4139"/>
                  <a:pt x="6763" y="4096"/>
                </a:cubicBezTo>
                <a:cubicBezTo>
                  <a:pt x="6811" y="4025"/>
                  <a:pt x="6799" y="3918"/>
                  <a:pt x="6727" y="3858"/>
                </a:cubicBezTo>
                <a:cubicBezTo>
                  <a:pt x="6144" y="3477"/>
                  <a:pt x="5453" y="3275"/>
                  <a:pt x="4763" y="3275"/>
                </a:cubicBezTo>
                <a:cubicBezTo>
                  <a:pt x="2751" y="3275"/>
                  <a:pt x="1108" y="4918"/>
                  <a:pt x="1108" y="6918"/>
                </a:cubicBezTo>
                <a:cubicBezTo>
                  <a:pt x="1108" y="8930"/>
                  <a:pt x="2751" y="10573"/>
                  <a:pt x="4763" y="10573"/>
                </a:cubicBezTo>
                <a:cubicBezTo>
                  <a:pt x="6763" y="10573"/>
                  <a:pt x="8406" y="8930"/>
                  <a:pt x="8406" y="6918"/>
                </a:cubicBezTo>
                <a:cubicBezTo>
                  <a:pt x="8406" y="6013"/>
                  <a:pt x="8061" y="5132"/>
                  <a:pt x="7454" y="4465"/>
                </a:cubicBezTo>
                <a:lnTo>
                  <a:pt x="7989" y="3930"/>
                </a:lnTo>
                <a:cubicBezTo>
                  <a:pt x="8704" y="4739"/>
                  <a:pt x="9144" y="5775"/>
                  <a:pt x="9144" y="6942"/>
                </a:cubicBezTo>
                <a:cubicBezTo>
                  <a:pt x="9144" y="9359"/>
                  <a:pt x="7168" y="11347"/>
                  <a:pt x="4739" y="11347"/>
                </a:cubicBezTo>
                <a:cubicBezTo>
                  <a:pt x="2322" y="11347"/>
                  <a:pt x="334" y="9359"/>
                  <a:pt x="334" y="6942"/>
                </a:cubicBezTo>
                <a:cubicBezTo>
                  <a:pt x="334" y="4513"/>
                  <a:pt x="2322" y="2537"/>
                  <a:pt x="4739" y="2537"/>
                </a:cubicBezTo>
                <a:close/>
                <a:moveTo>
                  <a:pt x="10403" y="1"/>
                </a:moveTo>
                <a:cubicBezTo>
                  <a:pt x="10360" y="1"/>
                  <a:pt x="10315" y="16"/>
                  <a:pt x="10275" y="48"/>
                </a:cubicBezTo>
                <a:lnTo>
                  <a:pt x="8466" y="1882"/>
                </a:lnTo>
                <a:cubicBezTo>
                  <a:pt x="8430" y="1906"/>
                  <a:pt x="8418" y="1953"/>
                  <a:pt x="8418" y="1989"/>
                </a:cubicBezTo>
                <a:lnTo>
                  <a:pt x="8418" y="3025"/>
                </a:lnTo>
                <a:lnTo>
                  <a:pt x="7978" y="3465"/>
                </a:lnTo>
                <a:cubicBezTo>
                  <a:pt x="7120" y="2679"/>
                  <a:pt x="5989" y="2203"/>
                  <a:pt x="4739" y="2203"/>
                </a:cubicBezTo>
                <a:cubicBezTo>
                  <a:pt x="2120" y="2203"/>
                  <a:pt x="0" y="4334"/>
                  <a:pt x="0" y="6954"/>
                </a:cubicBezTo>
                <a:cubicBezTo>
                  <a:pt x="0" y="9573"/>
                  <a:pt x="2120" y="11692"/>
                  <a:pt x="4739" y="11692"/>
                </a:cubicBezTo>
                <a:cubicBezTo>
                  <a:pt x="7358" y="11692"/>
                  <a:pt x="9490" y="9573"/>
                  <a:pt x="9490" y="6954"/>
                </a:cubicBezTo>
                <a:cubicBezTo>
                  <a:pt x="9490" y="5704"/>
                  <a:pt x="9013" y="4573"/>
                  <a:pt x="8228" y="3715"/>
                </a:cubicBezTo>
                <a:lnTo>
                  <a:pt x="8668" y="3275"/>
                </a:lnTo>
                <a:lnTo>
                  <a:pt x="9704" y="3275"/>
                </a:lnTo>
                <a:cubicBezTo>
                  <a:pt x="9740" y="3275"/>
                  <a:pt x="9787" y="3263"/>
                  <a:pt x="9823" y="3227"/>
                </a:cubicBezTo>
                <a:lnTo>
                  <a:pt x="11645" y="1394"/>
                </a:lnTo>
                <a:cubicBezTo>
                  <a:pt x="11680" y="1346"/>
                  <a:pt x="11692" y="1263"/>
                  <a:pt x="11668" y="1203"/>
                </a:cubicBezTo>
                <a:cubicBezTo>
                  <a:pt x="11633" y="1144"/>
                  <a:pt x="11573" y="1096"/>
                  <a:pt x="11502" y="1096"/>
                </a:cubicBezTo>
                <a:lnTo>
                  <a:pt x="10573" y="1096"/>
                </a:lnTo>
                <a:lnTo>
                  <a:pt x="10573" y="179"/>
                </a:lnTo>
                <a:cubicBezTo>
                  <a:pt x="10573" y="108"/>
                  <a:pt x="10537" y="48"/>
                  <a:pt x="10466" y="12"/>
                </a:cubicBezTo>
                <a:cubicBezTo>
                  <a:pt x="10446" y="5"/>
                  <a:pt x="10425" y="1"/>
                  <a:pt x="10403" y="1"/>
                </a:cubicBezTo>
                <a:close/>
              </a:path>
            </a:pathLst>
          </a:custGeom>
          <a:solidFill>
            <a:srgbClr val="D16138"/>
          </a:solid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89;p2">
            <a:extLst>
              <a:ext uri="{FF2B5EF4-FFF2-40B4-BE49-F238E27FC236}">
                <a16:creationId xmlns:a16="http://schemas.microsoft.com/office/drawing/2014/main" id="{71CBD9A3-7431-4837-ADDC-2DBB65AE062A}"/>
              </a:ext>
            </a:extLst>
          </p:cNvPr>
          <p:cNvSpPr txBox="1"/>
          <p:nvPr/>
        </p:nvSpPr>
        <p:spPr>
          <a:xfrm>
            <a:off x="7438548" y="4116280"/>
            <a:ext cx="1812395" cy="651796"/>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900"/>
              <a:buFont typeface="Calibri"/>
              <a:buNone/>
            </a:pPr>
            <a:r>
              <a:rPr lang="en-US" sz="1500" b="1" dirty="0">
                <a:solidFill>
                  <a:schemeClr val="dk1"/>
                </a:solidFill>
                <a:ea typeface="Calibri"/>
                <a:cs typeface="Calibri"/>
                <a:sym typeface="Calibri"/>
              </a:rPr>
              <a:t>Future Projects</a:t>
            </a:r>
            <a:endParaRPr lang="en-US" sz="1500" b="1" dirty="0">
              <a:sym typeface="Calibri"/>
            </a:endParaRPr>
          </a:p>
        </p:txBody>
      </p:sp>
      <p:sp>
        <p:nvSpPr>
          <p:cNvPr id="72" name="Google Shape;5250;p62">
            <a:extLst>
              <a:ext uri="{FF2B5EF4-FFF2-40B4-BE49-F238E27FC236}">
                <a16:creationId xmlns:a16="http://schemas.microsoft.com/office/drawing/2014/main" id="{625CDEB9-5159-4339-AC09-38B5F70121C7}"/>
              </a:ext>
            </a:extLst>
          </p:cNvPr>
          <p:cNvSpPr/>
          <p:nvPr/>
        </p:nvSpPr>
        <p:spPr>
          <a:xfrm>
            <a:off x="9508372" y="3405774"/>
            <a:ext cx="350548" cy="350548"/>
          </a:xfrm>
          <a:custGeom>
            <a:avLst/>
            <a:gdLst/>
            <a:ahLst/>
            <a:cxnLst/>
            <a:rect l="l" t="t" r="r" b="b"/>
            <a:pathLst>
              <a:path w="11014" h="11014" extrusionOk="0">
                <a:moveTo>
                  <a:pt x="3739" y="358"/>
                </a:moveTo>
                <a:cubicBezTo>
                  <a:pt x="4048" y="358"/>
                  <a:pt x="4298" y="608"/>
                  <a:pt x="4298" y="917"/>
                </a:cubicBezTo>
                <a:cubicBezTo>
                  <a:pt x="4298" y="1131"/>
                  <a:pt x="4203" y="1310"/>
                  <a:pt x="4024" y="1405"/>
                </a:cubicBezTo>
                <a:cubicBezTo>
                  <a:pt x="3953" y="1441"/>
                  <a:pt x="3929" y="1501"/>
                  <a:pt x="3929" y="1560"/>
                </a:cubicBezTo>
                <a:lnTo>
                  <a:pt x="3929" y="1965"/>
                </a:lnTo>
                <a:cubicBezTo>
                  <a:pt x="3929" y="2048"/>
                  <a:pt x="4001" y="2143"/>
                  <a:pt x="4108" y="2143"/>
                </a:cubicBezTo>
                <a:lnTo>
                  <a:pt x="5334" y="2143"/>
                </a:lnTo>
                <a:lnTo>
                  <a:pt x="5334" y="3358"/>
                </a:lnTo>
                <a:cubicBezTo>
                  <a:pt x="5334" y="3453"/>
                  <a:pt x="5406" y="3536"/>
                  <a:pt x="5513" y="3536"/>
                </a:cubicBezTo>
                <a:lnTo>
                  <a:pt x="5906" y="3536"/>
                </a:lnTo>
                <a:cubicBezTo>
                  <a:pt x="5965" y="3536"/>
                  <a:pt x="6025" y="3513"/>
                  <a:pt x="6060" y="3453"/>
                </a:cubicBezTo>
                <a:cubicBezTo>
                  <a:pt x="6168" y="3275"/>
                  <a:pt x="6358" y="3167"/>
                  <a:pt x="6549" y="3167"/>
                </a:cubicBezTo>
                <a:cubicBezTo>
                  <a:pt x="6858" y="3167"/>
                  <a:pt x="7120" y="3417"/>
                  <a:pt x="7120" y="3727"/>
                </a:cubicBezTo>
                <a:cubicBezTo>
                  <a:pt x="7120" y="4048"/>
                  <a:pt x="6858" y="4298"/>
                  <a:pt x="6549" y="4298"/>
                </a:cubicBezTo>
                <a:cubicBezTo>
                  <a:pt x="6346" y="4298"/>
                  <a:pt x="6168" y="4191"/>
                  <a:pt x="6060" y="4013"/>
                </a:cubicBezTo>
                <a:cubicBezTo>
                  <a:pt x="6025" y="3953"/>
                  <a:pt x="5965" y="3929"/>
                  <a:pt x="5906" y="3929"/>
                </a:cubicBezTo>
                <a:lnTo>
                  <a:pt x="5513" y="3929"/>
                </a:lnTo>
                <a:cubicBezTo>
                  <a:pt x="5417" y="3929"/>
                  <a:pt x="5334" y="4001"/>
                  <a:pt x="5334" y="4108"/>
                </a:cubicBezTo>
                <a:lnTo>
                  <a:pt x="5334" y="5322"/>
                </a:lnTo>
                <a:lnTo>
                  <a:pt x="4286" y="5322"/>
                </a:lnTo>
                <a:lnTo>
                  <a:pt x="4286" y="5191"/>
                </a:lnTo>
                <a:cubicBezTo>
                  <a:pt x="4513" y="5013"/>
                  <a:pt x="4655" y="4739"/>
                  <a:pt x="4655" y="4465"/>
                </a:cubicBezTo>
                <a:cubicBezTo>
                  <a:pt x="4655" y="3953"/>
                  <a:pt x="4239" y="3536"/>
                  <a:pt x="3739" y="3536"/>
                </a:cubicBezTo>
                <a:cubicBezTo>
                  <a:pt x="3227" y="3536"/>
                  <a:pt x="2810" y="3953"/>
                  <a:pt x="2810" y="4465"/>
                </a:cubicBezTo>
                <a:cubicBezTo>
                  <a:pt x="2810" y="4739"/>
                  <a:pt x="2953" y="5025"/>
                  <a:pt x="3191" y="5191"/>
                </a:cubicBezTo>
                <a:lnTo>
                  <a:pt x="3191" y="5322"/>
                </a:lnTo>
                <a:lnTo>
                  <a:pt x="2143" y="5322"/>
                </a:lnTo>
                <a:lnTo>
                  <a:pt x="2143" y="2143"/>
                </a:lnTo>
                <a:lnTo>
                  <a:pt x="3370" y="2143"/>
                </a:lnTo>
                <a:cubicBezTo>
                  <a:pt x="3453" y="2143"/>
                  <a:pt x="3548" y="2060"/>
                  <a:pt x="3548" y="1965"/>
                </a:cubicBezTo>
                <a:lnTo>
                  <a:pt x="3548" y="1560"/>
                </a:lnTo>
                <a:cubicBezTo>
                  <a:pt x="3548" y="1501"/>
                  <a:pt x="3512" y="1441"/>
                  <a:pt x="3453" y="1405"/>
                </a:cubicBezTo>
                <a:cubicBezTo>
                  <a:pt x="3274" y="1298"/>
                  <a:pt x="3167" y="1108"/>
                  <a:pt x="3167" y="917"/>
                </a:cubicBezTo>
                <a:cubicBezTo>
                  <a:pt x="3167" y="608"/>
                  <a:pt x="3429" y="358"/>
                  <a:pt x="3739" y="358"/>
                </a:cubicBezTo>
                <a:close/>
                <a:moveTo>
                  <a:pt x="8870" y="5644"/>
                </a:moveTo>
                <a:lnTo>
                  <a:pt x="8870" y="7632"/>
                </a:lnTo>
                <a:lnTo>
                  <a:pt x="8870" y="7858"/>
                </a:lnTo>
                <a:lnTo>
                  <a:pt x="8870" y="8870"/>
                </a:lnTo>
                <a:lnTo>
                  <a:pt x="7656" y="8870"/>
                </a:lnTo>
                <a:cubicBezTo>
                  <a:pt x="7561" y="8870"/>
                  <a:pt x="7477" y="8942"/>
                  <a:pt x="7477" y="9049"/>
                </a:cubicBezTo>
                <a:lnTo>
                  <a:pt x="7477" y="9442"/>
                </a:lnTo>
                <a:cubicBezTo>
                  <a:pt x="7477" y="9502"/>
                  <a:pt x="7501" y="9561"/>
                  <a:pt x="7561" y="9597"/>
                </a:cubicBezTo>
                <a:cubicBezTo>
                  <a:pt x="7739" y="9704"/>
                  <a:pt x="7846" y="9894"/>
                  <a:pt x="7846" y="10085"/>
                </a:cubicBezTo>
                <a:cubicBezTo>
                  <a:pt x="7846" y="10394"/>
                  <a:pt x="7596" y="10656"/>
                  <a:pt x="7275" y="10656"/>
                </a:cubicBezTo>
                <a:cubicBezTo>
                  <a:pt x="6965" y="10656"/>
                  <a:pt x="6715" y="10394"/>
                  <a:pt x="6715" y="10085"/>
                </a:cubicBezTo>
                <a:cubicBezTo>
                  <a:pt x="6715" y="9883"/>
                  <a:pt x="6822" y="9704"/>
                  <a:pt x="7001" y="9597"/>
                </a:cubicBezTo>
                <a:cubicBezTo>
                  <a:pt x="7061" y="9561"/>
                  <a:pt x="7084" y="9502"/>
                  <a:pt x="7084" y="9442"/>
                </a:cubicBezTo>
                <a:lnTo>
                  <a:pt x="7084" y="9049"/>
                </a:lnTo>
                <a:cubicBezTo>
                  <a:pt x="7084" y="8954"/>
                  <a:pt x="7013" y="8870"/>
                  <a:pt x="6906" y="8870"/>
                </a:cubicBezTo>
                <a:lnTo>
                  <a:pt x="5691" y="8870"/>
                </a:lnTo>
                <a:lnTo>
                  <a:pt x="5691" y="7644"/>
                </a:lnTo>
                <a:cubicBezTo>
                  <a:pt x="5691" y="7549"/>
                  <a:pt x="5608" y="7466"/>
                  <a:pt x="5513" y="7466"/>
                </a:cubicBezTo>
                <a:lnTo>
                  <a:pt x="5108" y="7466"/>
                </a:lnTo>
                <a:cubicBezTo>
                  <a:pt x="5048" y="7466"/>
                  <a:pt x="4989" y="7489"/>
                  <a:pt x="4953" y="7549"/>
                </a:cubicBezTo>
                <a:cubicBezTo>
                  <a:pt x="4846" y="7739"/>
                  <a:pt x="4655" y="7835"/>
                  <a:pt x="4465" y="7835"/>
                </a:cubicBezTo>
                <a:cubicBezTo>
                  <a:pt x="4155" y="7835"/>
                  <a:pt x="3905" y="7585"/>
                  <a:pt x="3905" y="7251"/>
                </a:cubicBezTo>
                <a:cubicBezTo>
                  <a:pt x="3905" y="6942"/>
                  <a:pt x="4155" y="6680"/>
                  <a:pt x="4465" y="6680"/>
                </a:cubicBezTo>
                <a:cubicBezTo>
                  <a:pt x="4679" y="6680"/>
                  <a:pt x="4846" y="6787"/>
                  <a:pt x="4953" y="6954"/>
                </a:cubicBezTo>
                <a:cubicBezTo>
                  <a:pt x="4989" y="7013"/>
                  <a:pt x="5048" y="7049"/>
                  <a:pt x="5108" y="7049"/>
                </a:cubicBezTo>
                <a:lnTo>
                  <a:pt x="5513" y="7049"/>
                </a:lnTo>
                <a:cubicBezTo>
                  <a:pt x="5596" y="7049"/>
                  <a:pt x="5691" y="6977"/>
                  <a:pt x="5691" y="6870"/>
                </a:cubicBezTo>
                <a:lnTo>
                  <a:pt x="5691" y="5644"/>
                </a:lnTo>
                <a:lnTo>
                  <a:pt x="6727" y="5644"/>
                </a:lnTo>
                <a:lnTo>
                  <a:pt x="6727" y="5787"/>
                </a:lnTo>
                <a:cubicBezTo>
                  <a:pt x="6501" y="5965"/>
                  <a:pt x="6358" y="6227"/>
                  <a:pt x="6358" y="6513"/>
                </a:cubicBezTo>
                <a:cubicBezTo>
                  <a:pt x="6358" y="7013"/>
                  <a:pt x="6775" y="7430"/>
                  <a:pt x="7275" y="7430"/>
                </a:cubicBezTo>
                <a:cubicBezTo>
                  <a:pt x="7787" y="7430"/>
                  <a:pt x="8204" y="7013"/>
                  <a:pt x="8204" y="6513"/>
                </a:cubicBezTo>
                <a:cubicBezTo>
                  <a:pt x="8204" y="6227"/>
                  <a:pt x="8073" y="5942"/>
                  <a:pt x="7834" y="5787"/>
                </a:cubicBezTo>
                <a:lnTo>
                  <a:pt x="7834" y="5644"/>
                </a:lnTo>
                <a:close/>
                <a:moveTo>
                  <a:pt x="3739" y="0"/>
                </a:moveTo>
                <a:cubicBezTo>
                  <a:pt x="3227" y="0"/>
                  <a:pt x="2810" y="405"/>
                  <a:pt x="2810" y="917"/>
                </a:cubicBezTo>
                <a:cubicBezTo>
                  <a:pt x="2810" y="1203"/>
                  <a:pt x="2941" y="1489"/>
                  <a:pt x="3179" y="1643"/>
                </a:cubicBezTo>
                <a:lnTo>
                  <a:pt x="3179" y="1786"/>
                </a:lnTo>
                <a:lnTo>
                  <a:pt x="1965" y="1786"/>
                </a:lnTo>
                <a:cubicBezTo>
                  <a:pt x="1869" y="1786"/>
                  <a:pt x="1786" y="1858"/>
                  <a:pt x="1786" y="1965"/>
                </a:cubicBezTo>
                <a:lnTo>
                  <a:pt x="1786" y="5501"/>
                </a:lnTo>
                <a:lnTo>
                  <a:pt x="1786" y="6727"/>
                </a:lnTo>
                <a:lnTo>
                  <a:pt x="1655" y="6727"/>
                </a:lnTo>
                <a:cubicBezTo>
                  <a:pt x="1476" y="6501"/>
                  <a:pt x="1203" y="6346"/>
                  <a:pt x="917" y="6346"/>
                </a:cubicBezTo>
                <a:cubicBezTo>
                  <a:pt x="417" y="6346"/>
                  <a:pt x="0" y="6763"/>
                  <a:pt x="0" y="7275"/>
                </a:cubicBezTo>
                <a:cubicBezTo>
                  <a:pt x="0" y="7775"/>
                  <a:pt x="417" y="8192"/>
                  <a:pt x="917" y="8192"/>
                </a:cubicBezTo>
                <a:cubicBezTo>
                  <a:pt x="1203" y="8192"/>
                  <a:pt x="1488" y="8061"/>
                  <a:pt x="1655" y="7823"/>
                </a:cubicBezTo>
                <a:lnTo>
                  <a:pt x="1786" y="7823"/>
                </a:lnTo>
                <a:lnTo>
                  <a:pt x="1786" y="9049"/>
                </a:lnTo>
                <a:cubicBezTo>
                  <a:pt x="1786" y="9132"/>
                  <a:pt x="1857" y="9228"/>
                  <a:pt x="1965" y="9228"/>
                </a:cubicBezTo>
                <a:lnTo>
                  <a:pt x="2584" y="9228"/>
                </a:lnTo>
                <a:cubicBezTo>
                  <a:pt x="2679" y="9228"/>
                  <a:pt x="2762" y="9144"/>
                  <a:pt x="2762" y="9049"/>
                </a:cubicBezTo>
                <a:cubicBezTo>
                  <a:pt x="2762" y="8942"/>
                  <a:pt x="2691" y="8870"/>
                  <a:pt x="2584" y="8870"/>
                </a:cubicBezTo>
                <a:lnTo>
                  <a:pt x="2143" y="8870"/>
                </a:lnTo>
                <a:lnTo>
                  <a:pt x="2143" y="7644"/>
                </a:lnTo>
                <a:cubicBezTo>
                  <a:pt x="2143" y="7561"/>
                  <a:pt x="2072" y="7466"/>
                  <a:pt x="1965" y="7466"/>
                </a:cubicBezTo>
                <a:lnTo>
                  <a:pt x="1560" y="7466"/>
                </a:lnTo>
                <a:cubicBezTo>
                  <a:pt x="1500" y="7466"/>
                  <a:pt x="1441" y="7501"/>
                  <a:pt x="1417" y="7561"/>
                </a:cubicBezTo>
                <a:cubicBezTo>
                  <a:pt x="1310" y="7739"/>
                  <a:pt x="1119" y="7835"/>
                  <a:pt x="917" y="7835"/>
                </a:cubicBezTo>
                <a:cubicBezTo>
                  <a:pt x="607" y="7835"/>
                  <a:pt x="357" y="7585"/>
                  <a:pt x="357" y="7275"/>
                </a:cubicBezTo>
                <a:cubicBezTo>
                  <a:pt x="357" y="6965"/>
                  <a:pt x="607" y="6704"/>
                  <a:pt x="917" y="6704"/>
                </a:cubicBezTo>
                <a:cubicBezTo>
                  <a:pt x="1131" y="6704"/>
                  <a:pt x="1310" y="6811"/>
                  <a:pt x="1417" y="6989"/>
                </a:cubicBezTo>
                <a:cubicBezTo>
                  <a:pt x="1441" y="7049"/>
                  <a:pt x="1500" y="7085"/>
                  <a:pt x="1560" y="7085"/>
                </a:cubicBezTo>
                <a:lnTo>
                  <a:pt x="1965" y="7085"/>
                </a:lnTo>
                <a:cubicBezTo>
                  <a:pt x="2048" y="7085"/>
                  <a:pt x="2143" y="7001"/>
                  <a:pt x="2143" y="6906"/>
                </a:cubicBezTo>
                <a:lnTo>
                  <a:pt x="2143" y="5680"/>
                </a:lnTo>
                <a:lnTo>
                  <a:pt x="3358" y="5680"/>
                </a:lnTo>
                <a:cubicBezTo>
                  <a:pt x="3453" y="5680"/>
                  <a:pt x="3536" y="5608"/>
                  <a:pt x="3536" y="5501"/>
                </a:cubicBezTo>
                <a:lnTo>
                  <a:pt x="3536" y="5096"/>
                </a:lnTo>
                <a:cubicBezTo>
                  <a:pt x="3536" y="5037"/>
                  <a:pt x="3512" y="4977"/>
                  <a:pt x="3453" y="4953"/>
                </a:cubicBezTo>
                <a:cubicBezTo>
                  <a:pt x="3274" y="4846"/>
                  <a:pt x="3167" y="4656"/>
                  <a:pt x="3167" y="4465"/>
                </a:cubicBezTo>
                <a:cubicBezTo>
                  <a:pt x="3167" y="4144"/>
                  <a:pt x="3417" y="3894"/>
                  <a:pt x="3739" y="3894"/>
                </a:cubicBezTo>
                <a:cubicBezTo>
                  <a:pt x="4048" y="3894"/>
                  <a:pt x="4298" y="4144"/>
                  <a:pt x="4298" y="4465"/>
                </a:cubicBezTo>
                <a:cubicBezTo>
                  <a:pt x="4298" y="4668"/>
                  <a:pt x="4191" y="4846"/>
                  <a:pt x="4013" y="4953"/>
                </a:cubicBezTo>
                <a:cubicBezTo>
                  <a:pt x="3953" y="4977"/>
                  <a:pt x="3929" y="5037"/>
                  <a:pt x="3929" y="5096"/>
                </a:cubicBezTo>
                <a:lnTo>
                  <a:pt x="3929" y="5501"/>
                </a:lnTo>
                <a:cubicBezTo>
                  <a:pt x="3929" y="5596"/>
                  <a:pt x="4001" y="5680"/>
                  <a:pt x="4108" y="5680"/>
                </a:cubicBezTo>
                <a:lnTo>
                  <a:pt x="5322" y="5680"/>
                </a:lnTo>
                <a:lnTo>
                  <a:pt x="5322" y="6727"/>
                </a:lnTo>
                <a:lnTo>
                  <a:pt x="5191" y="6727"/>
                </a:lnTo>
                <a:cubicBezTo>
                  <a:pt x="5013" y="6501"/>
                  <a:pt x="4751" y="6346"/>
                  <a:pt x="4465" y="6346"/>
                </a:cubicBezTo>
                <a:cubicBezTo>
                  <a:pt x="3953" y="6346"/>
                  <a:pt x="3536" y="6763"/>
                  <a:pt x="3536" y="7275"/>
                </a:cubicBezTo>
                <a:cubicBezTo>
                  <a:pt x="3536" y="7775"/>
                  <a:pt x="3953" y="8192"/>
                  <a:pt x="4465" y="8192"/>
                </a:cubicBezTo>
                <a:cubicBezTo>
                  <a:pt x="4751" y="8192"/>
                  <a:pt x="5025" y="8061"/>
                  <a:pt x="5191" y="7823"/>
                </a:cubicBezTo>
                <a:lnTo>
                  <a:pt x="5322" y="7823"/>
                </a:lnTo>
                <a:lnTo>
                  <a:pt x="5322" y="8870"/>
                </a:lnTo>
                <a:lnTo>
                  <a:pt x="3120" y="8870"/>
                </a:lnTo>
                <a:cubicBezTo>
                  <a:pt x="3036" y="8870"/>
                  <a:pt x="2941" y="8942"/>
                  <a:pt x="2941" y="9049"/>
                </a:cubicBezTo>
                <a:cubicBezTo>
                  <a:pt x="2941" y="9144"/>
                  <a:pt x="3024" y="9228"/>
                  <a:pt x="3120" y="9228"/>
                </a:cubicBezTo>
                <a:lnTo>
                  <a:pt x="6727" y="9228"/>
                </a:lnTo>
                <a:lnTo>
                  <a:pt x="6727" y="9359"/>
                </a:lnTo>
                <a:cubicBezTo>
                  <a:pt x="6501" y="9537"/>
                  <a:pt x="6358" y="9799"/>
                  <a:pt x="6358" y="10085"/>
                </a:cubicBezTo>
                <a:cubicBezTo>
                  <a:pt x="6358" y="10597"/>
                  <a:pt x="6775" y="11014"/>
                  <a:pt x="7275" y="11014"/>
                </a:cubicBezTo>
                <a:cubicBezTo>
                  <a:pt x="7787" y="11014"/>
                  <a:pt x="8204" y="10597"/>
                  <a:pt x="8204" y="10085"/>
                </a:cubicBezTo>
                <a:cubicBezTo>
                  <a:pt x="8204" y="9799"/>
                  <a:pt x="8061" y="9525"/>
                  <a:pt x="7823" y="9359"/>
                </a:cubicBezTo>
                <a:lnTo>
                  <a:pt x="7823" y="9228"/>
                </a:lnTo>
                <a:lnTo>
                  <a:pt x="9049" y="9228"/>
                </a:lnTo>
                <a:cubicBezTo>
                  <a:pt x="9132" y="9228"/>
                  <a:pt x="9227" y="9144"/>
                  <a:pt x="9227" y="9049"/>
                </a:cubicBezTo>
                <a:lnTo>
                  <a:pt x="9227" y="7858"/>
                </a:lnTo>
                <a:lnTo>
                  <a:pt x="9227" y="7632"/>
                </a:lnTo>
                <a:lnTo>
                  <a:pt x="9227" y="5501"/>
                </a:lnTo>
                <a:lnTo>
                  <a:pt x="9227" y="4287"/>
                </a:lnTo>
                <a:lnTo>
                  <a:pt x="9358" y="4287"/>
                </a:lnTo>
                <a:cubicBezTo>
                  <a:pt x="9537" y="4501"/>
                  <a:pt x="9811" y="4656"/>
                  <a:pt x="10097" y="4656"/>
                </a:cubicBezTo>
                <a:cubicBezTo>
                  <a:pt x="10597" y="4656"/>
                  <a:pt x="11013" y="4239"/>
                  <a:pt x="11013" y="3727"/>
                </a:cubicBezTo>
                <a:cubicBezTo>
                  <a:pt x="11013" y="3227"/>
                  <a:pt x="10597" y="2810"/>
                  <a:pt x="10097" y="2810"/>
                </a:cubicBezTo>
                <a:cubicBezTo>
                  <a:pt x="9811" y="2810"/>
                  <a:pt x="9525" y="2941"/>
                  <a:pt x="9358" y="3179"/>
                </a:cubicBezTo>
                <a:lnTo>
                  <a:pt x="9227" y="3179"/>
                </a:lnTo>
                <a:lnTo>
                  <a:pt x="9227" y="1965"/>
                </a:lnTo>
                <a:cubicBezTo>
                  <a:pt x="9227" y="1870"/>
                  <a:pt x="9156" y="1786"/>
                  <a:pt x="9049" y="1786"/>
                </a:cubicBezTo>
                <a:lnTo>
                  <a:pt x="8465" y="1786"/>
                </a:lnTo>
                <a:cubicBezTo>
                  <a:pt x="8382" y="1786"/>
                  <a:pt x="8287" y="1858"/>
                  <a:pt x="8287" y="1965"/>
                </a:cubicBezTo>
                <a:cubicBezTo>
                  <a:pt x="8287" y="2048"/>
                  <a:pt x="8358" y="2143"/>
                  <a:pt x="8465" y="2143"/>
                </a:cubicBezTo>
                <a:lnTo>
                  <a:pt x="8870" y="2143"/>
                </a:lnTo>
                <a:lnTo>
                  <a:pt x="8870" y="3358"/>
                </a:lnTo>
                <a:cubicBezTo>
                  <a:pt x="8870" y="3453"/>
                  <a:pt x="8942" y="3536"/>
                  <a:pt x="9049" y="3536"/>
                </a:cubicBezTo>
                <a:lnTo>
                  <a:pt x="9454" y="3536"/>
                </a:lnTo>
                <a:cubicBezTo>
                  <a:pt x="9513" y="3536"/>
                  <a:pt x="9573" y="3513"/>
                  <a:pt x="9597" y="3453"/>
                </a:cubicBezTo>
                <a:cubicBezTo>
                  <a:pt x="9704" y="3275"/>
                  <a:pt x="9894" y="3167"/>
                  <a:pt x="10085" y="3167"/>
                </a:cubicBezTo>
                <a:cubicBezTo>
                  <a:pt x="10406" y="3167"/>
                  <a:pt x="10656" y="3417"/>
                  <a:pt x="10656" y="3727"/>
                </a:cubicBezTo>
                <a:cubicBezTo>
                  <a:pt x="10656" y="4048"/>
                  <a:pt x="10406" y="4298"/>
                  <a:pt x="10085" y="4298"/>
                </a:cubicBezTo>
                <a:cubicBezTo>
                  <a:pt x="9882" y="4298"/>
                  <a:pt x="9704" y="4191"/>
                  <a:pt x="9597" y="4013"/>
                </a:cubicBezTo>
                <a:cubicBezTo>
                  <a:pt x="9573" y="3953"/>
                  <a:pt x="9513" y="3929"/>
                  <a:pt x="9454" y="3929"/>
                </a:cubicBezTo>
                <a:lnTo>
                  <a:pt x="9049" y="3929"/>
                </a:lnTo>
                <a:cubicBezTo>
                  <a:pt x="8966" y="3929"/>
                  <a:pt x="8870" y="4001"/>
                  <a:pt x="8870" y="4108"/>
                </a:cubicBezTo>
                <a:lnTo>
                  <a:pt x="8870" y="5322"/>
                </a:lnTo>
                <a:lnTo>
                  <a:pt x="7644" y="5322"/>
                </a:lnTo>
                <a:cubicBezTo>
                  <a:pt x="7561" y="5322"/>
                  <a:pt x="7465" y="5394"/>
                  <a:pt x="7465" y="5501"/>
                </a:cubicBezTo>
                <a:lnTo>
                  <a:pt x="7465" y="5906"/>
                </a:lnTo>
                <a:cubicBezTo>
                  <a:pt x="7465" y="5965"/>
                  <a:pt x="7501" y="6025"/>
                  <a:pt x="7561" y="6049"/>
                </a:cubicBezTo>
                <a:cubicBezTo>
                  <a:pt x="7739" y="6156"/>
                  <a:pt x="7846" y="6346"/>
                  <a:pt x="7846" y="6549"/>
                </a:cubicBezTo>
                <a:cubicBezTo>
                  <a:pt x="7846" y="6858"/>
                  <a:pt x="7584" y="7108"/>
                  <a:pt x="7275" y="7108"/>
                </a:cubicBezTo>
                <a:cubicBezTo>
                  <a:pt x="6965" y="7108"/>
                  <a:pt x="6715" y="6858"/>
                  <a:pt x="6715" y="6549"/>
                </a:cubicBezTo>
                <a:cubicBezTo>
                  <a:pt x="6715" y="6334"/>
                  <a:pt x="6810" y="6156"/>
                  <a:pt x="7001" y="6049"/>
                </a:cubicBezTo>
                <a:cubicBezTo>
                  <a:pt x="7061" y="6025"/>
                  <a:pt x="7084" y="5965"/>
                  <a:pt x="7084" y="5906"/>
                </a:cubicBezTo>
                <a:lnTo>
                  <a:pt x="7084" y="5501"/>
                </a:lnTo>
                <a:cubicBezTo>
                  <a:pt x="7084" y="5418"/>
                  <a:pt x="7013" y="5322"/>
                  <a:pt x="6906" y="5322"/>
                </a:cubicBezTo>
                <a:lnTo>
                  <a:pt x="5679" y="5322"/>
                </a:lnTo>
                <a:lnTo>
                  <a:pt x="5679" y="4287"/>
                </a:lnTo>
                <a:lnTo>
                  <a:pt x="5822" y="4287"/>
                </a:lnTo>
                <a:cubicBezTo>
                  <a:pt x="6001" y="4501"/>
                  <a:pt x="6263" y="4656"/>
                  <a:pt x="6549" y="4656"/>
                </a:cubicBezTo>
                <a:cubicBezTo>
                  <a:pt x="7061" y="4656"/>
                  <a:pt x="7477" y="4239"/>
                  <a:pt x="7477" y="3727"/>
                </a:cubicBezTo>
                <a:cubicBezTo>
                  <a:pt x="7477" y="3227"/>
                  <a:pt x="7061" y="2810"/>
                  <a:pt x="6549" y="2810"/>
                </a:cubicBezTo>
                <a:cubicBezTo>
                  <a:pt x="6263" y="2810"/>
                  <a:pt x="5989" y="2941"/>
                  <a:pt x="5822" y="3179"/>
                </a:cubicBezTo>
                <a:lnTo>
                  <a:pt x="5679" y="3179"/>
                </a:lnTo>
                <a:lnTo>
                  <a:pt x="5679" y="2143"/>
                </a:lnTo>
                <a:lnTo>
                  <a:pt x="7882" y="2143"/>
                </a:lnTo>
                <a:cubicBezTo>
                  <a:pt x="7977" y="2143"/>
                  <a:pt x="8061" y="2060"/>
                  <a:pt x="8061" y="1965"/>
                </a:cubicBezTo>
                <a:cubicBezTo>
                  <a:pt x="8061" y="1870"/>
                  <a:pt x="7989" y="1786"/>
                  <a:pt x="7882" y="1786"/>
                </a:cubicBezTo>
                <a:lnTo>
                  <a:pt x="4286" y="1786"/>
                </a:lnTo>
                <a:lnTo>
                  <a:pt x="4286" y="1643"/>
                </a:lnTo>
                <a:cubicBezTo>
                  <a:pt x="4513" y="1465"/>
                  <a:pt x="4655" y="1203"/>
                  <a:pt x="4655" y="917"/>
                </a:cubicBezTo>
                <a:cubicBezTo>
                  <a:pt x="4655" y="417"/>
                  <a:pt x="4239" y="0"/>
                  <a:pt x="3739" y="0"/>
                </a:cubicBezTo>
                <a:close/>
              </a:path>
            </a:pathLst>
          </a:custGeom>
          <a:solidFill>
            <a:srgbClr val="D16138"/>
          </a:solid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89;p2">
            <a:extLst>
              <a:ext uri="{FF2B5EF4-FFF2-40B4-BE49-F238E27FC236}">
                <a16:creationId xmlns:a16="http://schemas.microsoft.com/office/drawing/2014/main" id="{665432DF-14F5-4C49-AD5C-3DB6701304DD}"/>
              </a:ext>
            </a:extLst>
          </p:cNvPr>
          <p:cNvSpPr txBox="1"/>
          <p:nvPr/>
        </p:nvSpPr>
        <p:spPr>
          <a:xfrm>
            <a:off x="8776501" y="4106883"/>
            <a:ext cx="1812395" cy="651796"/>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900"/>
              <a:buFont typeface="Calibri"/>
              <a:buNone/>
            </a:pPr>
            <a:r>
              <a:rPr lang="en-US" sz="1500" b="1" dirty="0">
                <a:solidFill>
                  <a:schemeClr val="dk1"/>
                </a:solidFill>
                <a:ea typeface="Calibri"/>
                <a:cs typeface="Calibri"/>
                <a:sym typeface="Calibri"/>
              </a:rPr>
              <a:t>Opportunities </a:t>
            </a:r>
            <a:endParaRPr lang="en-US" sz="1500" b="1" dirty="0">
              <a:sym typeface="Calibri"/>
            </a:endParaRPr>
          </a:p>
        </p:txBody>
      </p:sp>
      <p:sp>
        <p:nvSpPr>
          <p:cNvPr id="2" name="TextBox 1">
            <a:extLst>
              <a:ext uri="{FF2B5EF4-FFF2-40B4-BE49-F238E27FC236}">
                <a16:creationId xmlns:a16="http://schemas.microsoft.com/office/drawing/2014/main" id="{B5B378C1-E4FA-4EA8-A835-4163682789DF}"/>
              </a:ext>
            </a:extLst>
          </p:cNvPr>
          <p:cNvSpPr txBox="1"/>
          <p:nvPr/>
        </p:nvSpPr>
        <p:spPr>
          <a:xfrm>
            <a:off x="797610" y="4650510"/>
            <a:ext cx="1492368" cy="1107996"/>
          </a:xfrm>
          <a:prstGeom prst="rect">
            <a:avLst/>
          </a:prstGeom>
          <a:noFill/>
        </p:spPr>
        <p:txBody>
          <a:bodyPr wrap="square" rtlCol="0">
            <a:spAutoFit/>
          </a:bodyPr>
          <a:lstStyle/>
          <a:p>
            <a:r>
              <a:rPr lang="en-US" sz="1100" dirty="0">
                <a:latin typeface="+mj-lt"/>
              </a:rPr>
              <a:t>-What is JOINOLOG?</a:t>
            </a:r>
            <a:br>
              <a:rPr lang="en-US" sz="1100" dirty="0">
                <a:latin typeface="+mj-lt"/>
              </a:rPr>
            </a:br>
            <a:r>
              <a:rPr lang="en-US" sz="1100" dirty="0">
                <a:latin typeface="+mj-lt"/>
              </a:rPr>
              <a:t>-How it started?</a:t>
            </a:r>
            <a:br>
              <a:rPr lang="en-US" sz="1100" dirty="0">
                <a:latin typeface="+mj-lt"/>
              </a:rPr>
            </a:br>
            <a:r>
              <a:rPr lang="en-US" sz="1100" dirty="0">
                <a:latin typeface="+mj-lt"/>
              </a:rPr>
              <a:t>-Why do we need JOINOLOG?</a:t>
            </a:r>
            <a:br>
              <a:rPr lang="en-US" sz="1100" dirty="0">
                <a:latin typeface="+mj-lt"/>
              </a:rPr>
            </a:br>
            <a:r>
              <a:rPr lang="en-US" sz="1100" dirty="0">
                <a:latin typeface="+mj-lt"/>
              </a:rPr>
              <a:t>-Clustering advantages</a:t>
            </a:r>
            <a:br>
              <a:rPr lang="en-US" sz="1100" dirty="0">
                <a:latin typeface="+mj-lt"/>
              </a:rPr>
            </a:br>
            <a:endParaRPr lang="en-US" sz="1100" dirty="0">
              <a:latin typeface="+mj-lt"/>
            </a:endParaRPr>
          </a:p>
        </p:txBody>
      </p:sp>
      <p:sp>
        <p:nvSpPr>
          <p:cNvPr id="71" name="TextBox 70">
            <a:extLst>
              <a:ext uri="{FF2B5EF4-FFF2-40B4-BE49-F238E27FC236}">
                <a16:creationId xmlns:a16="http://schemas.microsoft.com/office/drawing/2014/main" id="{EFA89C71-0E15-4C4A-B713-698FBAD0564A}"/>
              </a:ext>
            </a:extLst>
          </p:cNvPr>
          <p:cNvSpPr txBox="1"/>
          <p:nvPr/>
        </p:nvSpPr>
        <p:spPr>
          <a:xfrm>
            <a:off x="2237840" y="4650510"/>
            <a:ext cx="1492368" cy="600164"/>
          </a:xfrm>
          <a:prstGeom prst="rect">
            <a:avLst/>
          </a:prstGeom>
          <a:noFill/>
        </p:spPr>
        <p:txBody>
          <a:bodyPr wrap="square" rtlCol="0">
            <a:spAutoFit/>
          </a:bodyPr>
          <a:lstStyle/>
          <a:p>
            <a:r>
              <a:rPr lang="en-US" sz="1100" dirty="0">
                <a:latin typeface="+mj-lt"/>
              </a:rPr>
              <a:t>-Who are the project team?</a:t>
            </a:r>
            <a:br>
              <a:rPr lang="en-US" sz="1100" dirty="0">
                <a:latin typeface="+mj-lt"/>
              </a:rPr>
            </a:br>
            <a:endParaRPr lang="en-US" sz="1100" dirty="0">
              <a:latin typeface="+mj-lt"/>
            </a:endParaRPr>
          </a:p>
        </p:txBody>
      </p:sp>
      <p:sp>
        <p:nvSpPr>
          <p:cNvPr id="74" name="TextBox 73">
            <a:extLst>
              <a:ext uri="{FF2B5EF4-FFF2-40B4-BE49-F238E27FC236}">
                <a16:creationId xmlns:a16="http://schemas.microsoft.com/office/drawing/2014/main" id="{A87ACBD1-C54F-44A5-97E8-9B445A71C2AD}"/>
              </a:ext>
            </a:extLst>
          </p:cNvPr>
          <p:cNvSpPr txBox="1"/>
          <p:nvPr/>
        </p:nvSpPr>
        <p:spPr>
          <a:xfrm>
            <a:off x="3781234" y="4650510"/>
            <a:ext cx="1492368" cy="769441"/>
          </a:xfrm>
          <a:prstGeom prst="rect">
            <a:avLst/>
          </a:prstGeom>
          <a:noFill/>
        </p:spPr>
        <p:txBody>
          <a:bodyPr wrap="square" rtlCol="0">
            <a:spAutoFit/>
          </a:bodyPr>
          <a:lstStyle/>
          <a:p>
            <a:r>
              <a:rPr lang="en-US" sz="1100" dirty="0">
                <a:latin typeface="+mj-lt"/>
              </a:rPr>
              <a:t>-Who are the members of the advisory board?</a:t>
            </a:r>
            <a:br>
              <a:rPr lang="en-US" sz="1100" dirty="0">
                <a:latin typeface="+mj-lt"/>
              </a:rPr>
            </a:br>
            <a:endParaRPr lang="en-US" sz="1100" dirty="0">
              <a:latin typeface="+mj-lt"/>
            </a:endParaRPr>
          </a:p>
        </p:txBody>
      </p:sp>
      <p:sp>
        <p:nvSpPr>
          <p:cNvPr id="75" name="TextBox 74">
            <a:extLst>
              <a:ext uri="{FF2B5EF4-FFF2-40B4-BE49-F238E27FC236}">
                <a16:creationId xmlns:a16="http://schemas.microsoft.com/office/drawing/2014/main" id="{BF8FDB7F-5BFA-4DE7-9948-1917783CE5A1}"/>
              </a:ext>
            </a:extLst>
          </p:cNvPr>
          <p:cNvSpPr txBox="1"/>
          <p:nvPr/>
        </p:nvSpPr>
        <p:spPr>
          <a:xfrm>
            <a:off x="5041411" y="4648878"/>
            <a:ext cx="1492368" cy="600164"/>
          </a:xfrm>
          <a:prstGeom prst="rect">
            <a:avLst/>
          </a:prstGeom>
          <a:noFill/>
        </p:spPr>
        <p:txBody>
          <a:bodyPr wrap="square" rtlCol="0">
            <a:spAutoFit/>
          </a:bodyPr>
          <a:lstStyle/>
          <a:p>
            <a:r>
              <a:rPr lang="en-US" sz="1100" dirty="0">
                <a:latin typeface="+mj-lt"/>
              </a:rPr>
              <a:t>-What is the timeline for the project?</a:t>
            </a:r>
            <a:br>
              <a:rPr lang="en-US" sz="1100" dirty="0">
                <a:latin typeface="+mj-lt"/>
              </a:rPr>
            </a:br>
            <a:endParaRPr lang="en-US" sz="1100" dirty="0">
              <a:latin typeface="+mj-lt"/>
            </a:endParaRPr>
          </a:p>
        </p:txBody>
      </p:sp>
      <p:sp>
        <p:nvSpPr>
          <p:cNvPr id="76" name="TextBox 75">
            <a:extLst>
              <a:ext uri="{FF2B5EF4-FFF2-40B4-BE49-F238E27FC236}">
                <a16:creationId xmlns:a16="http://schemas.microsoft.com/office/drawing/2014/main" id="{47A5105A-317A-4B15-990A-D6E6D19A28F8}"/>
              </a:ext>
            </a:extLst>
          </p:cNvPr>
          <p:cNvSpPr txBox="1"/>
          <p:nvPr/>
        </p:nvSpPr>
        <p:spPr>
          <a:xfrm>
            <a:off x="6443776" y="4648763"/>
            <a:ext cx="1492368" cy="769441"/>
          </a:xfrm>
          <a:prstGeom prst="rect">
            <a:avLst/>
          </a:prstGeom>
          <a:noFill/>
        </p:spPr>
        <p:txBody>
          <a:bodyPr wrap="square" rtlCol="0">
            <a:spAutoFit/>
          </a:bodyPr>
          <a:lstStyle/>
          <a:p>
            <a:r>
              <a:rPr lang="en-US" sz="1100" dirty="0">
                <a:latin typeface="+mj-lt"/>
              </a:rPr>
              <a:t>-What are the identified project stages?</a:t>
            </a:r>
            <a:br>
              <a:rPr lang="en-US" sz="1100" dirty="0">
                <a:latin typeface="+mj-lt"/>
              </a:rPr>
            </a:br>
            <a:endParaRPr lang="en-US" sz="1100" dirty="0">
              <a:latin typeface="+mj-lt"/>
            </a:endParaRPr>
          </a:p>
        </p:txBody>
      </p:sp>
      <p:sp>
        <p:nvSpPr>
          <p:cNvPr id="77" name="TextBox 76">
            <a:extLst>
              <a:ext uri="{FF2B5EF4-FFF2-40B4-BE49-F238E27FC236}">
                <a16:creationId xmlns:a16="http://schemas.microsoft.com/office/drawing/2014/main" id="{AB58EB37-09D6-44B4-8187-BFEE693D3CAB}"/>
              </a:ext>
            </a:extLst>
          </p:cNvPr>
          <p:cNvSpPr txBox="1"/>
          <p:nvPr/>
        </p:nvSpPr>
        <p:spPr>
          <a:xfrm>
            <a:off x="7792919" y="4648762"/>
            <a:ext cx="1492368" cy="600164"/>
          </a:xfrm>
          <a:prstGeom prst="rect">
            <a:avLst/>
          </a:prstGeom>
          <a:noFill/>
        </p:spPr>
        <p:txBody>
          <a:bodyPr wrap="square" rtlCol="0">
            <a:spAutoFit/>
          </a:bodyPr>
          <a:lstStyle/>
          <a:p>
            <a:r>
              <a:rPr lang="en-US" sz="1100" dirty="0">
                <a:latin typeface="+mj-lt"/>
              </a:rPr>
              <a:t>-What are the future projects planned for JOINOLOG?</a:t>
            </a:r>
          </a:p>
        </p:txBody>
      </p:sp>
      <p:sp>
        <p:nvSpPr>
          <p:cNvPr id="78" name="TextBox 77">
            <a:extLst>
              <a:ext uri="{FF2B5EF4-FFF2-40B4-BE49-F238E27FC236}">
                <a16:creationId xmlns:a16="http://schemas.microsoft.com/office/drawing/2014/main" id="{87143196-2B57-41A7-8F58-C897F25BC574}"/>
              </a:ext>
            </a:extLst>
          </p:cNvPr>
          <p:cNvSpPr txBox="1"/>
          <p:nvPr/>
        </p:nvSpPr>
        <p:spPr>
          <a:xfrm>
            <a:off x="9242846" y="4646340"/>
            <a:ext cx="1492368" cy="430887"/>
          </a:xfrm>
          <a:prstGeom prst="rect">
            <a:avLst/>
          </a:prstGeom>
          <a:noFill/>
        </p:spPr>
        <p:txBody>
          <a:bodyPr wrap="square" rtlCol="0">
            <a:spAutoFit/>
          </a:bodyPr>
          <a:lstStyle/>
          <a:p>
            <a:r>
              <a:rPr lang="en-US" sz="1100" dirty="0">
                <a:latin typeface="+mj-lt"/>
              </a:rPr>
              <a:t>-Possible opportunities for JOINOLOG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Opportunities</a:t>
            </a:r>
          </a:p>
        </p:txBody>
      </p:sp>
      <p:sp>
        <p:nvSpPr>
          <p:cNvPr id="202" name="Google Shape;202;p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p>
            <a:r>
              <a:rPr lang="de-DE" sz="1200" dirty="0">
                <a:solidFill>
                  <a:schemeClr val="dk2"/>
                </a:solidFill>
              </a:rPr>
              <a:t>23/09/2021</a:t>
            </a:r>
            <a:endParaRPr lang="de-DE" dirty="0"/>
          </a:p>
        </p:txBody>
      </p:sp>
      <p:sp>
        <p:nvSpPr>
          <p:cNvPr id="203" name="Google Shape;203;p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dirty="0">
                <a:solidFill>
                  <a:schemeClr val="lt1"/>
                </a:solidFill>
              </a:rPr>
              <a:t>JOINOLOG PAB Meeting</a:t>
            </a:r>
            <a:endParaRPr dirty="0">
              <a:solidFill>
                <a:schemeClr val="lt1"/>
              </a:solidFill>
            </a:endParaRPr>
          </a:p>
        </p:txBody>
      </p:sp>
      <p:sp>
        <p:nvSpPr>
          <p:cNvPr id="204" name="Google Shape;204;p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20</a:t>
            </a:fld>
            <a:endParaRPr/>
          </a:p>
        </p:txBody>
      </p:sp>
      <p:cxnSp>
        <p:nvCxnSpPr>
          <p:cNvPr id="3" name="Straight Connector 2">
            <a:extLst>
              <a:ext uri="{FF2B5EF4-FFF2-40B4-BE49-F238E27FC236}">
                <a16:creationId xmlns:a16="http://schemas.microsoft.com/office/drawing/2014/main" id="{D31565A9-816E-4ADF-899A-4E4D21F6AF5D}"/>
              </a:ext>
            </a:extLst>
          </p:cNvPr>
          <p:cNvCxnSpPr/>
          <p:nvPr/>
        </p:nvCxnSpPr>
        <p:spPr>
          <a:xfrm>
            <a:off x="1236372" y="1737360"/>
            <a:ext cx="9401577" cy="0"/>
          </a:xfrm>
          <a:prstGeom prst="line">
            <a:avLst/>
          </a:prstGeom>
        </p:spPr>
        <p:style>
          <a:lnRef idx="1">
            <a:schemeClr val="dk1"/>
          </a:lnRef>
          <a:fillRef idx="0">
            <a:schemeClr val="dk1"/>
          </a:fillRef>
          <a:effectRef idx="0">
            <a:schemeClr val="dk1"/>
          </a:effectRef>
          <a:fontRef idx="minor">
            <a:schemeClr val="tx1"/>
          </a:fontRef>
        </p:style>
      </p:cxnSp>
      <p:pic>
        <p:nvPicPr>
          <p:cNvPr id="35" name="Picture 34">
            <a:extLst>
              <a:ext uri="{FF2B5EF4-FFF2-40B4-BE49-F238E27FC236}">
                <a16:creationId xmlns:a16="http://schemas.microsoft.com/office/drawing/2014/main" id="{C9EEA4E3-D602-441C-93FB-F0FA0A163CA4}"/>
              </a:ext>
            </a:extLst>
          </p:cNvPr>
          <p:cNvPicPr>
            <a:picLocks noChangeAspect="1"/>
          </p:cNvPicPr>
          <p:nvPr/>
        </p:nvPicPr>
        <p:blipFill>
          <a:blip r:embed="rId3"/>
          <a:stretch>
            <a:fillRect/>
          </a:stretch>
        </p:blipFill>
        <p:spPr>
          <a:xfrm>
            <a:off x="0" y="0"/>
            <a:ext cx="1056559" cy="812738"/>
          </a:xfrm>
          <a:prstGeom prst="rect">
            <a:avLst/>
          </a:prstGeom>
        </p:spPr>
      </p:pic>
      <p:sp>
        <p:nvSpPr>
          <p:cNvPr id="17" name="Google Shape;5250;p62">
            <a:extLst>
              <a:ext uri="{FF2B5EF4-FFF2-40B4-BE49-F238E27FC236}">
                <a16:creationId xmlns:a16="http://schemas.microsoft.com/office/drawing/2014/main" id="{D47AF1F8-AAD0-4549-98F1-EA3F9CE74975}"/>
              </a:ext>
            </a:extLst>
          </p:cNvPr>
          <p:cNvSpPr/>
          <p:nvPr/>
        </p:nvSpPr>
        <p:spPr>
          <a:xfrm>
            <a:off x="3784047" y="1300272"/>
            <a:ext cx="350548" cy="350548"/>
          </a:xfrm>
          <a:custGeom>
            <a:avLst/>
            <a:gdLst/>
            <a:ahLst/>
            <a:cxnLst/>
            <a:rect l="l" t="t" r="r" b="b"/>
            <a:pathLst>
              <a:path w="11014" h="11014" extrusionOk="0">
                <a:moveTo>
                  <a:pt x="3739" y="358"/>
                </a:moveTo>
                <a:cubicBezTo>
                  <a:pt x="4048" y="358"/>
                  <a:pt x="4298" y="608"/>
                  <a:pt x="4298" y="917"/>
                </a:cubicBezTo>
                <a:cubicBezTo>
                  <a:pt x="4298" y="1131"/>
                  <a:pt x="4203" y="1310"/>
                  <a:pt x="4024" y="1405"/>
                </a:cubicBezTo>
                <a:cubicBezTo>
                  <a:pt x="3953" y="1441"/>
                  <a:pt x="3929" y="1501"/>
                  <a:pt x="3929" y="1560"/>
                </a:cubicBezTo>
                <a:lnTo>
                  <a:pt x="3929" y="1965"/>
                </a:lnTo>
                <a:cubicBezTo>
                  <a:pt x="3929" y="2048"/>
                  <a:pt x="4001" y="2143"/>
                  <a:pt x="4108" y="2143"/>
                </a:cubicBezTo>
                <a:lnTo>
                  <a:pt x="5334" y="2143"/>
                </a:lnTo>
                <a:lnTo>
                  <a:pt x="5334" y="3358"/>
                </a:lnTo>
                <a:cubicBezTo>
                  <a:pt x="5334" y="3453"/>
                  <a:pt x="5406" y="3536"/>
                  <a:pt x="5513" y="3536"/>
                </a:cubicBezTo>
                <a:lnTo>
                  <a:pt x="5906" y="3536"/>
                </a:lnTo>
                <a:cubicBezTo>
                  <a:pt x="5965" y="3536"/>
                  <a:pt x="6025" y="3513"/>
                  <a:pt x="6060" y="3453"/>
                </a:cubicBezTo>
                <a:cubicBezTo>
                  <a:pt x="6168" y="3275"/>
                  <a:pt x="6358" y="3167"/>
                  <a:pt x="6549" y="3167"/>
                </a:cubicBezTo>
                <a:cubicBezTo>
                  <a:pt x="6858" y="3167"/>
                  <a:pt x="7120" y="3417"/>
                  <a:pt x="7120" y="3727"/>
                </a:cubicBezTo>
                <a:cubicBezTo>
                  <a:pt x="7120" y="4048"/>
                  <a:pt x="6858" y="4298"/>
                  <a:pt x="6549" y="4298"/>
                </a:cubicBezTo>
                <a:cubicBezTo>
                  <a:pt x="6346" y="4298"/>
                  <a:pt x="6168" y="4191"/>
                  <a:pt x="6060" y="4013"/>
                </a:cubicBezTo>
                <a:cubicBezTo>
                  <a:pt x="6025" y="3953"/>
                  <a:pt x="5965" y="3929"/>
                  <a:pt x="5906" y="3929"/>
                </a:cubicBezTo>
                <a:lnTo>
                  <a:pt x="5513" y="3929"/>
                </a:lnTo>
                <a:cubicBezTo>
                  <a:pt x="5417" y="3929"/>
                  <a:pt x="5334" y="4001"/>
                  <a:pt x="5334" y="4108"/>
                </a:cubicBezTo>
                <a:lnTo>
                  <a:pt x="5334" y="5322"/>
                </a:lnTo>
                <a:lnTo>
                  <a:pt x="4286" y="5322"/>
                </a:lnTo>
                <a:lnTo>
                  <a:pt x="4286" y="5191"/>
                </a:lnTo>
                <a:cubicBezTo>
                  <a:pt x="4513" y="5013"/>
                  <a:pt x="4655" y="4739"/>
                  <a:pt x="4655" y="4465"/>
                </a:cubicBezTo>
                <a:cubicBezTo>
                  <a:pt x="4655" y="3953"/>
                  <a:pt x="4239" y="3536"/>
                  <a:pt x="3739" y="3536"/>
                </a:cubicBezTo>
                <a:cubicBezTo>
                  <a:pt x="3227" y="3536"/>
                  <a:pt x="2810" y="3953"/>
                  <a:pt x="2810" y="4465"/>
                </a:cubicBezTo>
                <a:cubicBezTo>
                  <a:pt x="2810" y="4739"/>
                  <a:pt x="2953" y="5025"/>
                  <a:pt x="3191" y="5191"/>
                </a:cubicBezTo>
                <a:lnTo>
                  <a:pt x="3191" y="5322"/>
                </a:lnTo>
                <a:lnTo>
                  <a:pt x="2143" y="5322"/>
                </a:lnTo>
                <a:lnTo>
                  <a:pt x="2143" y="2143"/>
                </a:lnTo>
                <a:lnTo>
                  <a:pt x="3370" y="2143"/>
                </a:lnTo>
                <a:cubicBezTo>
                  <a:pt x="3453" y="2143"/>
                  <a:pt x="3548" y="2060"/>
                  <a:pt x="3548" y="1965"/>
                </a:cubicBezTo>
                <a:lnTo>
                  <a:pt x="3548" y="1560"/>
                </a:lnTo>
                <a:cubicBezTo>
                  <a:pt x="3548" y="1501"/>
                  <a:pt x="3512" y="1441"/>
                  <a:pt x="3453" y="1405"/>
                </a:cubicBezTo>
                <a:cubicBezTo>
                  <a:pt x="3274" y="1298"/>
                  <a:pt x="3167" y="1108"/>
                  <a:pt x="3167" y="917"/>
                </a:cubicBezTo>
                <a:cubicBezTo>
                  <a:pt x="3167" y="608"/>
                  <a:pt x="3429" y="358"/>
                  <a:pt x="3739" y="358"/>
                </a:cubicBezTo>
                <a:close/>
                <a:moveTo>
                  <a:pt x="8870" y="5644"/>
                </a:moveTo>
                <a:lnTo>
                  <a:pt x="8870" y="7632"/>
                </a:lnTo>
                <a:lnTo>
                  <a:pt x="8870" y="7858"/>
                </a:lnTo>
                <a:lnTo>
                  <a:pt x="8870" y="8870"/>
                </a:lnTo>
                <a:lnTo>
                  <a:pt x="7656" y="8870"/>
                </a:lnTo>
                <a:cubicBezTo>
                  <a:pt x="7561" y="8870"/>
                  <a:pt x="7477" y="8942"/>
                  <a:pt x="7477" y="9049"/>
                </a:cubicBezTo>
                <a:lnTo>
                  <a:pt x="7477" y="9442"/>
                </a:lnTo>
                <a:cubicBezTo>
                  <a:pt x="7477" y="9502"/>
                  <a:pt x="7501" y="9561"/>
                  <a:pt x="7561" y="9597"/>
                </a:cubicBezTo>
                <a:cubicBezTo>
                  <a:pt x="7739" y="9704"/>
                  <a:pt x="7846" y="9894"/>
                  <a:pt x="7846" y="10085"/>
                </a:cubicBezTo>
                <a:cubicBezTo>
                  <a:pt x="7846" y="10394"/>
                  <a:pt x="7596" y="10656"/>
                  <a:pt x="7275" y="10656"/>
                </a:cubicBezTo>
                <a:cubicBezTo>
                  <a:pt x="6965" y="10656"/>
                  <a:pt x="6715" y="10394"/>
                  <a:pt x="6715" y="10085"/>
                </a:cubicBezTo>
                <a:cubicBezTo>
                  <a:pt x="6715" y="9883"/>
                  <a:pt x="6822" y="9704"/>
                  <a:pt x="7001" y="9597"/>
                </a:cubicBezTo>
                <a:cubicBezTo>
                  <a:pt x="7061" y="9561"/>
                  <a:pt x="7084" y="9502"/>
                  <a:pt x="7084" y="9442"/>
                </a:cubicBezTo>
                <a:lnTo>
                  <a:pt x="7084" y="9049"/>
                </a:lnTo>
                <a:cubicBezTo>
                  <a:pt x="7084" y="8954"/>
                  <a:pt x="7013" y="8870"/>
                  <a:pt x="6906" y="8870"/>
                </a:cubicBezTo>
                <a:lnTo>
                  <a:pt x="5691" y="8870"/>
                </a:lnTo>
                <a:lnTo>
                  <a:pt x="5691" y="7644"/>
                </a:lnTo>
                <a:cubicBezTo>
                  <a:pt x="5691" y="7549"/>
                  <a:pt x="5608" y="7466"/>
                  <a:pt x="5513" y="7466"/>
                </a:cubicBezTo>
                <a:lnTo>
                  <a:pt x="5108" y="7466"/>
                </a:lnTo>
                <a:cubicBezTo>
                  <a:pt x="5048" y="7466"/>
                  <a:pt x="4989" y="7489"/>
                  <a:pt x="4953" y="7549"/>
                </a:cubicBezTo>
                <a:cubicBezTo>
                  <a:pt x="4846" y="7739"/>
                  <a:pt x="4655" y="7835"/>
                  <a:pt x="4465" y="7835"/>
                </a:cubicBezTo>
                <a:cubicBezTo>
                  <a:pt x="4155" y="7835"/>
                  <a:pt x="3905" y="7585"/>
                  <a:pt x="3905" y="7251"/>
                </a:cubicBezTo>
                <a:cubicBezTo>
                  <a:pt x="3905" y="6942"/>
                  <a:pt x="4155" y="6680"/>
                  <a:pt x="4465" y="6680"/>
                </a:cubicBezTo>
                <a:cubicBezTo>
                  <a:pt x="4679" y="6680"/>
                  <a:pt x="4846" y="6787"/>
                  <a:pt x="4953" y="6954"/>
                </a:cubicBezTo>
                <a:cubicBezTo>
                  <a:pt x="4989" y="7013"/>
                  <a:pt x="5048" y="7049"/>
                  <a:pt x="5108" y="7049"/>
                </a:cubicBezTo>
                <a:lnTo>
                  <a:pt x="5513" y="7049"/>
                </a:lnTo>
                <a:cubicBezTo>
                  <a:pt x="5596" y="7049"/>
                  <a:pt x="5691" y="6977"/>
                  <a:pt x="5691" y="6870"/>
                </a:cubicBezTo>
                <a:lnTo>
                  <a:pt x="5691" y="5644"/>
                </a:lnTo>
                <a:lnTo>
                  <a:pt x="6727" y="5644"/>
                </a:lnTo>
                <a:lnTo>
                  <a:pt x="6727" y="5787"/>
                </a:lnTo>
                <a:cubicBezTo>
                  <a:pt x="6501" y="5965"/>
                  <a:pt x="6358" y="6227"/>
                  <a:pt x="6358" y="6513"/>
                </a:cubicBezTo>
                <a:cubicBezTo>
                  <a:pt x="6358" y="7013"/>
                  <a:pt x="6775" y="7430"/>
                  <a:pt x="7275" y="7430"/>
                </a:cubicBezTo>
                <a:cubicBezTo>
                  <a:pt x="7787" y="7430"/>
                  <a:pt x="8204" y="7013"/>
                  <a:pt x="8204" y="6513"/>
                </a:cubicBezTo>
                <a:cubicBezTo>
                  <a:pt x="8204" y="6227"/>
                  <a:pt x="8073" y="5942"/>
                  <a:pt x="7834" y="5787"/>
                </a:cubicBezTo>
                <a:lnTo>
                  <a:pt x="7834" y="5644"/>
                </a:lnTo>
                <a:close/>
                <a:moveTo>
                  <a:pt x="3739" y="0"/>
                </a:moveTo>
                <a:cubicBezTo>
                  <a:pt x="3227" y="0"/>
                  <a:pt x="2810" y="405"/>
                  <a:pt x="2810" y="917"/>
                </a:cubicBezTo>
                <a:cubicBezTo>
                  <a:pt x="2810" y="1203"/>
                  <a:pt x="2941" y="1489"/>
                  <a:pt x="3179" y="1643"/>
                </a:cubicBezTo>
                <a:lnTo>
                  <a:pt x="3179" y="1786"/>
                </a:lnTo>
                <a:lnTo>
                  <a:pt x="1965" y="1786"/>
                </a:lnTo>
                <a:cubicBezTo>
                  <a:pt x="1869" y="1786"/>
                  <a:pt x="1786" y="1858"/>
                  <a:pt x="1786" y="1965"/>
                </a:cubicBezTo>
                <a:lnTo>
                  <a:pt x="1786" y="5501"/>
                </a:lnTo>
                <a:lnTo>
                  <a:pt x="1786" y="6727"/>
                </a:lnTo>
                <a:lnTo>
                  <a:pt x="1655" y="6727"/>
                </a:lnTo>
                <a:cubicBezTo>
                  <a:pt x="1476" y="6501"/>
                  <a:pt x="1203" y="6346"/>
                  <a:pt x="917" y="6346"/>
                </a:cubicBezTo>
                <a:cubicBezTo>
                  <a:pt x="417" y="6346"/>
                  <a:pt x="0" y="6763"/>
                  <a:pt x="0" y="7275"/>
                </a:cubicBezTo>
                <a:cubicBezTo>
                  <a:pt x="0" y="7775"/>
                  <a:pt x="417" y="8192"/>
                  <a:pt x="917" y="8192"/>
                </a:cubicBezTo>
                <a:cubicBezTo>
                  <a:pt x="1203" y="8192"/>
                  <a:pt x="1488" y="8061"/>
                  <a:pt x="1655" y="7823"/>
                </a:cubicBezTo>
                <a:lnTo>
                  <a:pt x="1786" y="7823"/>
                </a:lnTo>
                <a:lnTo>
                  <a:pt x="1786" y="9049"/>
                </a:lnTo>
                <a:cubicBezTo>
                  <a:pt x="1786" y="9132"/>
                  <a:pt x="1857" y="9228"/>
                  <a:pt x="1965" y="9228"/>
                </a:cubicBezTo>
                <a:lnTo>
                  <a:pt x="2584" y="9228"/>
                </a:lnTo>
                <a:cubicBezTo>
                  <a:pt x="2679" y="9228"/>
                  <a:pt x="2762" y="9144"/>
                  <a:pt x="2762" y="9049"/>
                </a:cubicBezTo>
                <a:cubicBezTo>
                  <a:pt x="2762" y="8942"/>
                  <a:pt x="2691" y="8870"/>
                  <a:pt x="2584" y="8870"/>
                </a:cubicBezTo>
                <a:lnTo>
                  <a:pt x="2143" y="8870"/>
                </a:lnTo>
                <a:lnTo>
                  <a:pt x="2143" y="7644"/>
                </a:lnTo>
                <a:cubicBezTo>
                  <a:pt x="2143" y="7561"/>
                  <a:pt x="2072" y="7466"/>
                  <a:pt x="1965" y="7466"/>
                </a:cubicBezTo>
                <a:lnTo>
                  <a:pt x="1560" y="7466"/>
                </a:lnTo>
                <a:cubicBezTo>
                  <a:pt x="1500" y="7466"/>
                  <a:pt x="1441" y="7501"/>
                  <a:pt x="1417" y="7561"/>
                </a:cubicBezTo>
                <a:cubicBezTo>
                  <a:pt x="1310" y="7739"/>
                  <a:pt x="1119" y="7835"/>
                  <a:pt x="917" y="7835"/>
                </a:cubicBezTo>
                <a:cubicBezTo>
                  <a:pt x="607" y="7835"/>
                  <a:pt x="357" y="7585"/>
                  <a:pt x="357" y="7275"/>
                </a:cubicBezTo>
                <a:cubicBezTo>
                  <a:pt x="357" y="6965"/>
                  <a:pt x="607" y="6704"/>
                  <a:pt x="917" y="6704"/>
                </a:cubicBezTo>
                <a:cubicBezTo>
                  <a:pt x="1131" y="6704"/>
                  <a:pt x="1310" y="6811"/>
                  <a:pt x="1417" y="6989"/>
                </a:cubicBezTo>
                <a:cubicBezTo>
                  <a:pt x="1441" y="7049"/>
                  <a:pt x="1500" y="7085"/>
                  <a:pt x="1560" y="7085"/>
                </a:cubicBezTo>
                <a:lnTo>
                  <a:pt x="1965" y="7085"/>
                </a:lnTo>
                <a:cubicBezTo>
                  <a:pt x="2048" y="7085"/>
                  <a:pt x="2143" y="7001"/>
                  <a:pt x="2143" y="6906"/>
                </a:cubicBezTo>
                <a:lnTo>
                  <a:pt x="2143" y="5680"/>
                </a:lnTo>
                <a:lnTo>
                  <a:pt x="3358" y="5680"/>
                </a:lnTo>
                <a:cubicBezTo>
                  <a:pt x="3453" y="5680"/>
                  <a:pt x="3536" y="5608"/>
                  <a:pt x="3536" y="5501"/>
                </a:cubicBezTo>
                <a:lnTo>
                  <a:pt x="3536" y="5096"/>
                </a:lnTo>
                <a:cubicBezTo>
                  <a:pt x="3536" y="5037"/>
                  <a:pt x="3512" y="4977"/>
                  <a:pt x="3453" y="4953"/>
                </a:cubicBezTo>
                <a:cubicBezTo>
                  <a:pt x="3274" y="4846"/>
                  <a:pt x="3167" y="4656"/>
                  <a:pt x="3167" y="4465"/>
                </a:cubicBezTo>
                <a:cubicBezTo>
                  <a:pt x="3167" y="4144"/>
                  <a:pt x="3417" y="3894"/>
                  <a:pt x="3739" y="3894"/>
                </a:cubicBezTo>
                <a:cubicBezTo>
                  <a:pt x="4048" y="3894"/>
                  <a:pt x="4298" y="4144"/>
                  <a:pt x="4298" y="4465"/>
                </a:cubicBezTo>
                <a:cubicBezTo>
                  <a:pt x="4298" y="4668"/>
                  <a:pt x="4191" y="4846"/>
                  <a:pt x="4013" y="4953"/>
                </a:cubicBezTo>
                <a:cubicBezTo>
                  <a:pt x="3953" y="4977"/>
                  <a:pt x="3929" y="5037"/>
                  <a:pt x="3929" y="5096"/>
                </a:cubicBezTo>
                <a:lnTo>
                  <a:pt x="3929" y="5501"/>
                </a:lnTo>
                <a:cubicBezTo>
                  <a:pt x="3929" y="5596"/>
                  <a:pt x="4001" y="5680"/>
                  <a:pt x="4108" y="5680"/>
                </a:cubicBezTo>
                <a:lnTo>
                  <a:pt x="5322" y="5680"/>
                </a:lnTo>
                <a:lnTo>
                  <a:pt x="5322" y="6727"/>
                </a:lnTo>
                <a:lnTo>
                  <a:pt x="5191" y="6727"/>
                </a:lnTo>
                <a:cubicBezTo>
                  <a:pt x="5013" y="6501"/>
                  <a:pt x="4751" y="6346"/>
                  <a:pt x="4465" y="6346"/>
                </a:cubicBezTo>
                <a:cubicBezTo>
                  <a:pt x="3953" y="6346"/>
                  <a:pt x="3536" y="6763"/>
                  <a:pt x="3536" y="7275"/>
                </a:cubicBezTo>
                <a:cubicBezTo>
                  <a:pt x="3536" y="7775"/>
                  <a:pt x="3953" y="8192"/>
                  <a:pt x="4465" y="8192"/>
                </a:cubicBezTo>
                <a:cubicBezTo>
                  <a:pt x="4751" y="8192"/>
                  <a:pt x="5025" y="8061"/>
                  <a:pt x="5191" y="7823"/>
                </a:cubicBezTo>
                <a:lnTo>
                  <a:pt x="5322" y="7823"/>
                </a:lnTo>
                <a:lnTo>
                  <a:pt x="5322" y="8870"/>
                </a:lnTo>
                <a:lnTo>
                  <a:pt x="3120" y="8870"/>
                </a:lnTo>
                <a:cubicBezTo>
                  <a:pt x="3036" y="8870"/>
                  <a:pt x="2941" y="8942"/>
                  <a:pt x="2941" y="9049"/>
                </a:cubicBezTo>
                <a:cubicBezTo>
                  <a:pt x="2941" y="9144"/>
                  <a:pt x="3024" y="9228"/>
                  <a:pt x="3120" y="9228"/>
                </a:cubicBezTo>
                <a:lnTo>
                  <a:pt x="6727" y="9228"/>
                </a:lnTo>
                <a:lnTo>
                  <a:pt x="6727" y="9359"/>
                </a:lnTo>
                <a:cubicBezTo>
                  <a:pt x="6501" y="9537"/>
                  <a:pt x="6358" y="9799"/>
                  <a:pt x="6358" y="10085"/>
                </a:cubicBezTo>
                <a:cubicBezTo>
                  <a:pt x="6358" y="10597"/>
                  <a:pt x="6775" y="11014"/>
                  <a:pt x="7275" y="11014"/>
                </a:cubicBezTo>
                <a:cubicBezTo>
                  <a:pt x="7787" y="11014"/>
                  <a:pt x="8204" y="10597"/>
                  <a:pt x="8204" y="10085"/>
                </a:cubicBezTo>
                <a:cubicBezTo>
                  <a:pt x="8204" y="9799"/>
                  <a:pt x="8061" y="9525"/>
                  <a:pt x="7823" y="9359"/>
                </a:cubicBezTo>
                <a:lnTo>
                  <a:pt x="7823" y="9228"/>
                </a:lnTo>
                <a:lnTo>
                  <a:pt x="9049" y="9228"/>
                </a:lnTo>
                <a:cubicBezTo>
                  <a:pt x="9132" y="9228"/>
                  <a:pt x="9227" y="9144"/>
                  <a:pt x="9227" y="9049"/>
                </a:cubicBezTo>
                <a:lnTo>
                  <a:pt x="9227" y="7858"/>
                </a:lnTo>
                <a:lnTo>
                  <a:pt x="9227" y="7632"/>
                </a:lnTo>
                <a:lnTo>
                  <a:pt x="9227" y="5501"/>
                </a:lnTo>
                <a:lnTo>
                  <a:pt x="9227" y="4287"/>
                </a:lnTo>
                <a:lnTo>
                  <a:pt x="9358" y="4287"/>
                </a:lnTo>
                <a:cubicBezTo>
                  <a:pt x="9537" y="4501"/>
                  <a:pt x="9811" y="4656"/>
                  <a:pt x="10097" y="4656"/>
                </a:cubicBezTo>
                <a:cubicBezTo>
                  <a:pt x="10597" y="4656"/>
                  <a:pt x="11013" y="4239"/>
                  <a:pt x="11013" y="3727"/>
                </a:cubicBezTo>
                <a:cubicBezTo>
                  <a:pt x="11013" y="3227"/>
                  <a:pt x="10597" y="2810"/>
                  <a:pt x="10097" y="2810"/>
                </a:cubicBezTo>
                <a:cubicBezTo>
                  <a:pt x="9811" y="2810"/>
                  <a:pt x="9525" y="2941"/>
                  <a:pt x="9358" y="3179"/>
                </a:cubicBezTo>
                <a:lnTo>
                  <a:pt x="9227" y="3179"/>
                </a:lnTo>
                <a:lnTo>
                  <a:pt x="9227" y="1965"/>
                </a:lnTo>
                <a:cubicBezTo>
                  <a:pt x="9227" y="1870"/>
                  <a:pt x="9156" y="1786"/>
                  <a:pt x="9049" y="1786"/>
                </a:cubicBezTo>
                <a:lnTo>
                  <a:pt x="8465" y="1786"/>
                </a:lnTo>
                <a:cubicBezTo>
                  <a:pt x="8382" y="1786"/>
                  <a:pt x="8287" y="1858"/>
                  <a:pt x="8287" y="1965"/>
                </a:cubicBezTo>
                <a:cubicBezTo>
                  <a:pt x="8287" y="2048"/>
                  <a:pt x="8358" y="2143"/>
                  <a:pt x="8465" y="2143"/>
                </a:cubicBezTo>
                <a:lnTo>
                  <a:pt x="8870" y="2143"/>
                </a:lnTo>
                <a:lnTo>
                  <a:pt x="8870" y="3358"/>
                </a:lnTo>
                <a:cubicBezTo>
                  <a:pt x="8870" y="3453"/>
                  <a:pt x="8942" y="3536"/>
                  <a:pt x="9049" y="3536"/>
                </a:cubicBezTo>
                <a:lnTo>
                  <a:pt x="9454" y="3536"/>
                </a:lnTo>
                <a:cubicBezTo>
                  <a:pt x="9513" y="3536"/>
                  <a:pt x="9573" y="3513"/>
                  <a:pt x="9597" y="3453"/>
                </a:cubicBezTo>
                <a:cubicBezTo>
                  <a:pt x="9704" y="3275"/>
                  <a:pt x="9894" y="3167"/>
                  <a:pt x="10085" y="3167"/>
                </a:cubicBezTo>
                <a:cubicBezTo>
                  <a:pt x="10406" y="3167"/>
                  <a:pt x="10656" y="3417"/>
                  <a:pt x="10656" y="3727"/>
                </a:cubicBezTo>
                <a:cubicBezTo>
                  <a:pt x="10656" y="4048"/>
                  <a:pt x="10406" y="4298"/>
                  <a:pt x="10085" y="4298"/>
                </a:cubicBezTo>
                <a:cubicBezTo>
                  <a:pt x="9882" y="4298"/>
                  <a:pt x="9704" y="4191"/>
                  <a:pt x="9597" y="4013"/>
                </a:cubicBezTo>
                <a:cubicBezTo>
                  <a:pt x="9573" y="3953"/>
                  <a:pt x="9513" y="3929"/>
                  <a:pt x="9454" y="3929"/>
                </a:cubicBezTo>
                <a:lnTo>
                  <a:pt x="9049" y="3929"/>
                </a:lnTo>
                <a:cubicBezTo>
                  <a:pt x="8966" y="3929"/>
                  <a:pt x="8870" y="4001"/>
                  <a:pt x="8870" y="4108"/>
                </a:cubicBezTo>
                <a:lnTo>
                  <a:pt x="8870" y="5322"/>
                </a:lnTo>
                <a:lnTo>
                  <a:pt x="7644" y="5322"/>
                </a:lnTo>
                <a:cubicBezTo>
                  <a:pt x="7561" y="5322"/>
                  <a:pt x="7465" y="5394"/>
                  <a:pt x="7465" y="5501"/>
                </a:cubicBezTo>
                <a:lnTo>
                  <a:pt x="7465" y="5906"/>
                </a:lnTo>
                <a:cubicBezTo>
                  <a:pt x="7465" y="5965"/>
                  <a:pt x="7501" y="6025"/>
                  <a:pt x="7561" y="6049"/>
                </a:cubicBezTo>
                <a:cubicBezTo>
                  <a:pt x="7739" y="6156"/>
                  <a:pt x="7846" y="6346"/>
                  <a:pt x="7846" y="6549"/>
                </a:cubicBezTo>
                <a:cubicBezTo>
                  <a:pt x="7846" y="6858"/>
                  <a:pt x="7584" y="7108"/>
                  <a:pt x="7275" y="7108"/>
                </a:cubicBezTo>
                <a:cubicBezTo>
                  <a:pt x="6965" y="7108"/>
                  <a:pt x="6715" y="6858"/>
                  <a:pt x="6715" y="6549"/>
                </a:cubicBezTo>
                <a:cubicBezTo>
                  <a:pt x="6715" y="6334"/>
                  <a:pt x="6810" y="6156"/>
                  <a:pt x="7001" y="6049"/>
                </a:cubicBezTo>
                <a:cubicBezTo>
                  <a:pt x="7061" y="6025"/>
                  <a:pt x="7084" y="5965"/>
                  <a:pt x="7084" y="5906"/>
                </a:cubicBezTo>
                <a:lnTo>
                  <a:pt x="7084" y="5501"/>
                </a:lnTo>
                <a:cubicBezTo>
                  <a:pt x="7084" y="5418"/>
                  <a:pt x="7013" y="5322"/>
                  <a:pt x="6906" y="5322"/>
                </a:cubicBezTo>
                <a:lnTo>
                  <a:pt x="5679" y="5322"/>
                </a:lnTo>
                <a:lnTo>
                  <a:pt x="5679" y="4287"/>
                </a:lnTo>
                <a:lnTo>
                  <a:pt x="5822" y="4287"/>
                </a:lnTo>
                <a:cubicBezTo>
                  <a:pt x="6001" y="4501"/>
                  <a:pt x="6263" y="4656"/>
                  <a:pt x="6549" y="4656"/>
                </a:cubicBezTo>
                <a:cubicBezTo>
                  <a:pt x="7061" y="4656"/>
                  <a:pt x="7477" y="4239"/>
                  <a:pt x="7477" y="3727"/>
                </a:cubicBezTo>
                <a:cubicBezTo>
                  <a:pt x="7477" y="3227"/>
                  <a:pt x="7061" y="2810"/>
                  <a:pt x="6549" y="2810"/>
                </a:cubicBezTo>
                <a:cubicBezTo>
                  <a:pt x="6263" y="2810"/>
                  <a:pt x="5989" y="2941"/>
                  <a:pt x="5822" y="3179"/>
                </a:cubicBezTo>
                <a:lnTo>
                  <a:pt x="5679" y="3179"/>
                </a:lnTo>
                <a:lnTo>
                  <a:pt x="5679" y="2143"/>
                </a:lnTo>
                <a:lnTo>
                  <a:pt x="7882" y="2143"/>
                </a:lnTo>
                <a:cubicBezTo>
                  <a:pt x="7977" y="2143"/>
                  <a:pt x="8061" y="2060"/>
                  <a:pt x="8061" y="1965"/>
                </a:cubicBezTo>
                <a:cubicBezTo>
                  <a:pt x="8061" y="1870"/>
                  <a:pt x="7989" y="1786"/>
                  <a:pt x="7882" y="1786"/>
                </a:cubicBezTo>
                <a:lnTo>
                  <a:pt x="4286" y="1786"/>
                </a:lnTo>
                <a:lnTo>
                  <a:pt x="4286" y="1643"/>
                </a:lnTo>
                <a:cubicBezTo>
                  <a:pt x="4513" y="1465"/>
                  <a:pt x="4655" y="1203"/>
                  <a:pt x="4655" y="917"/>
                </a:cubicBezTo>
                <a:cubicBezTo>
                  <a:pt x="4655" y="417"/>
                  <a:pt x="4239" y="0"/>
                  <a:pt x="3739" y="0"/>
                </a:cubicBezTo>
                <a:close/>
              </a:path>
            </a:pathLst>
          </a:custGeom>
          <a:solidFill>
            <a:srgbClr val="D16138"/>
          </a:solid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97467984-E553-4425-8FDD-6D606947E317}"/>
              </a:ext>
            </a:extLst>
          </p:cNvPr>
          <p:cNvSpPr txBox="1"/>
          <p:nvPr/>
        </p:nvSpPr>
        <p:spPr>
          <a:xfrm>
            <a:off x="1468073" y="2147582"/>
            <a:ext cx="7860485" cy="646331"/>
          </a:xfrm>
          <a:prstGeom prst="rect">
            <a:avLst/>
          </a:prstGeom>
          <a:noFill/>
        </p:spPr>
        <p:txBody>
          <a:bodyPr wrap="square" rtlCol="0">
            <a:spAutoFit/>
          </a:bodyPr>
          <a:lstStyle/>
          <a:p>
            <a:r>
              <a:rPr lang="en-US" dirty="0"/>
              <a:t>There are many utilization opportunities for JOINOLOG.</a:t>
            </a:r>
            <a:br>
              <a:rPr lang="en-US" dirty="0"/>
            </a:br>
            <a:r>
              <a:rPr lang="en-US" dirty="0"/>
              <a:t>These include similar innovation centers. </a:t>
            </a:r>
            <a:r>
              <a:rPr lang="en-US" dirty="0" err="1"/>
              <a:t>E.g</a:t>
            </a:r>
            <a:r>
              <a:rPr lang="en-US" dirty="0"/>
              <a:t>: HOLM</a:t>
            </a:r>
          </a:p>
        </p:txBody>
      </p:sp>
      <p:sp>
        <p:nvSpPr>
          <p:cNvPr id="19" name="Google Shape;577;p51">
            <a:extLst>
              <a:ext uri="{FF2B5EF4-FFF2-40B4-BE49-F238E27FC236}">
                <a16:creationId xmlns:a16="http://schemas.microsoft.com/office/drawing/2014/main" id="{4E0A1889-A259-4B0D-AF47-EE309472BBD7}"/>
              </a:ext>
            </a:extLst>
          </p:cNvPr>
          <p:cNvSpPr/>
          <p:nvPr/>
        </p:nvSpPr>
        <p:spPr>
          <a:xfrm rot="5400000">
            <a:off x="2351906" y="2058986"/>
            <a:ext cx="3358800" cy="5026500"/>
          </a:xfrm>
          <a:prstGeom prst="rect">
            <a:avLst/>
          </a:prstGeom>
          <a:solidFill>
            <a:schemeClr val="accent1">
              <a:alpha val="6179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 name="TextBox 3">
            <a:extLst>
              <a:ext uri="{FF2B5EF4-FFF2-40B4-BE49-F238E27FC236}">
                <a16:creationId xmlns:a16="http://schemas.microsoft.com/office/drawing/2014/main" id="{FB77B560-740E-41ED-9AEB-8485416A78D2}"/>
              </a:ext>
            </a:extLst>
          </p:cNvPr>
          <p:cNvSpPr txBox="1"/>
          <p:nvPr/>
        </p:nvSpPr>
        <p:spPr>
          <a:xfrm>
            <a:off x="1611237" y="3204134"/>
            <a:ext cx="4325923" cy="2862322"/>
          </a:xfrm>
          <a:prstGeom prst="rect">
            <a:avLst/>
          </a:prstGeom>
          <a:noFill/>
        </p:spPr>
        <p:txBody>
          <a:bodyPr wrap="square" rtlCol="0">
            <a:spAutoFit/>
          </a:bodyPr>
          <a:lstStyle/>
          <a:p>
            <a:r>
              <a:rPr lang="en-US" dirty="0"/>
              <a:t>Possible Opportunities can be:</a:t>
            </a:r>
          </a:p>
          <a:p>
            <a:endParaRPr lang="en-US" dirty="0"/>
          </a:p>
          <a:p>
            <a:pPr marL="285750" indent="-285750">
              <a:buFont typeface="Arial" panose="020B0604020202020204" pitchFamily="34" charset="0"/>
              <a:buChar char="•"/>
            </a:pPr>
            <a:r>
              <a:rPr lang="en-US" dirty="0"/>
              <a:t>Knowledge sharing.</a:t>
            </a:r>
          </a:p>
          <a:p>
            <a:pPr marL="285750" indent="-285750">
              <a:buFont typeface="Arial" panose="020B0604020202020204" pitchFamily="34" charset="0"/>
              <a:buChar char="•"/>
            </a:pPr>
            <a:r>
              <a:rPr lang="en-US" dirty="0"/>
              <a:t>Partnership opportunity.</a:t>
            </a:r>
          </a:p>
          <a:p>
            <a:pPr marL="285750" indent="-285750">
              <a:buFont typeface="Arial" panose="020B0604020202020204" pitchFamily="34" charset="0"/>
              <a:buChar char="•"/>
            </a:pPr>
            <a:r>
              <a:rPr lang="en-US" dirty="0"/>
              <a:t>Collaboration in events and workshops.</a:t>
            </a:r>
          </a:p>
          <a:p>
            <a:pPr marL="285750" indent="-285750">
              <a:buFont typeface="Arial" panose="020B0604020202020204" pitchFamily="34" charset="0"/>
              <a:buChar char="•"/>
            </a:pPr>
            <a:r>
              <a:rPr lang="en-US" dirty="0"/>
              <a:t>Collaboration on research papers.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11266" name="Picture 2" descr="House of Logistics and Mobility (HOLM) GmbH | LinkedIn">
            <a:extLst>
              <a:ext uri="{FF2B5EF4-FFF2-40B4-BE49-F238E27FC236}">
                <a16:creationId xmlns:a16="http://schemas.microsoft.com/office/drawing/2014/main" id="{924B76FA-1336-43F6-87F8-F8F9646C26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2645" y="3002062"/>
            <a:ext cx="1772069" cy="167741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a:extLst>
              <a:ext uri="{FF2B5EF4-FFF2-40B4-BE49-F238E27FC236}">
                <a16:creationId xmlns:a16="http://schemas.microsoft.com/office/drawing/2014/main" id="{3FADE9DC-6716-4F9B-9144-53CB0A1605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02110" y="3219779"/>
            <a:ext cx="2039626" cy="1166945"/>
          </a:xfrm>
          <a:prstGeom prst="rect">
            <a:avLst/>
          </a:prstGeom>
          <a:noFill/>
          <a:extLst>
            <a:ext uri="{909E8E84-426E-40DD-AFC4-6F175D3DCCD1}">
              <a14:hiddenFill xmlns:a14="http://schemas.microsoft.com/office/drawing/2010/main">
                <a:solidFill>
                  <a:srgbClr val="FFFFFF"/>
                </a:solidFill>
              </a14:hiddenFill>
            </a:ext>
          </a:extLst>
        </p:spPr>
      </p:pic>
      <p:sp>
        <p:nvSpPr>
          <p:cNvPr id="5" name="Plus Sign 4">
            <a:extLst>
              <a:ext uri="{FF2B5EF4-FFF2-40B4-BE49-F238E27FC236}">
                <a16:creationId xmlns:a16="http://schemas.microsoft.com/office/drawing/2014/main" id="{197FF385-495B-4E3B-A9AA-CCE234857A57}"/>
              </a:ext>
            </a:extLst>
          </p:cNvPr>
          <p:cNvSpPr/>
          <p:nvPr/>
        </p:nvSpPr>
        <p:spPr>
          <a:xfrm>
            <a:off x="8584182" y="3410584"/>
            <a:ext cx="817928" cy="931178"/>
          </a:xfrm>
          <a:prstGeom prst="mathPlus">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26670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Opportunities</a:t>
            </a:r>
          </a:p>
        </p:txBody>
      </p:sp>
      <p:sp>
        <p:nvSpPr>
          <p:cNvPr id="202" name="Google Shape;202;p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p>
            <a:r>
              <a:rPr lang="de-DE" sz="1200" dirty="0">
                <a:solidFill>
                  <a:schemeClr val="dk2"/>
                </a:solidFill>
              </a:rPr>
              <a:t>23/09/2021</a:t>
            </a:r>
            <a:endParaRPr lang="de-DE" dirty="0"/>
          </a:p>
        </p:txBody>
      </p:sp>
      <p:sp>
        <p:nvSpPr>
          <p:cNvPr id="203" name="Google Shape;203;p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dirty="0">
                <a:solidFill>
                  <a:schemeClr val="lt1"/>
                </a:solidFill>
              </a:rPr>
              <a:t>JOINOLOG PAB Meeting</a:t>
            </a:r>
            <a:endParaRPr dirty="0">
              <a:solidFill>
                <a:schemeClr val="lt1"/>
              </a:solidFill>
            </a:endParaRPr>
          </a:p>
        </p:txBody>
      </p:sp>
      <p:sp>
        <p:nvSpPr>
          <p:cNvPr id="204" name="Google Shape;204;p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21</a:t>
            </a:fld>
            <a:endParaRPr/>
          </a:p>
        </p:txBody>
      </p:sp>
      <p:cxnSp>
        <p:nvCxnSpPr>
          <p:cNvPr id="3" name="Straight Connector 2">
            <a:extLst>
              <a:ext uri="{FF2B5EF4-FFF2-40B4-BE49-F238E27FC236}">
                <a16:creationId xmlns:a16="http://schemas.microsoft.com/office/drawing/2014/main" id="{D31565A9-816E-4ADF-899A-4E4D21F6AF5D}"/>
              </a:ext>
            </a:extLst>
          </p:cNvPr>
          <p:cNvCxnSpPr/>
          <p:nvPr/>
        </p:nvCxnSpPr>
        <p:spPr>
          <a:xfrm>
            <a:off x="1236372" y="1737360"/>
            <a:ext cx="9401577" cy="0"/>
          </a:xfrm>
          <a:prstGeom prst="line">
            <a:avLst/>
          </a:prstGeom>
        </p:spPr>
        <p:style>
          <a:lnRef idx="1">
            <a:schemeClr val="dk1"/>
          </a:lnRef>
          <a:fillRef idx="0">
            <a:schemeClr val="dk1"/>
          </a:fillRef>
          <a:effectRef idx="0">
            <a:schemeClr val="dk1"/>
          </a:effectRef>
          <a:fontRef idx="minor">
            <a:schemeClr val="tx1"/>
          </a:fontRef>
        </p:style>
      </p:cxnSp>
      <p:pic>
        <p:nvPicPr>
          <p:cNvPr id="35" name="Picture 34">
            <a:extLst>
              <a:ext uri="{FF2B5EF4-FFF2-40B4-BE49-F238E27FC236}">
                <a16:creationId xmlns:a16="http://schemas.microsoft.com/office/drawing/2014/main" id="{C9EEA4E3-D602-441C-93FB-F0FA0A163CA4}"/>
              </a:ext>
            </a:extLst>
          </p:cNvPr>
          <p:cNvPicPr>
            <a:picLocks noChangeAspect="1"/>
          </p:cNvPicPr>
          <p:nvPr/>
        </p:nvPicPr>
        <p:blipFill>
          <a:blip r:embed="rId3"/>
          <a:stretch>
            <a:fillRect/>
          </a:stretch>
        </p:blipFill>
        <p:spPr>
          <a:xfrm>
            <a:off x="0" y="0"/>
            <a:ext cx="1056559" cy="812738"/>
          </a:xfrm>
          <a:prstGeom prst="rect">
            <a:avLst/>
          </a:prstGeom>
        </p:spPr>
      </p:pic>
      <p:sp>
        <p:nvSpPr>
          <p:cNvPr id="17" name="Google Shape;5250;p62">
            <a:extLst>
              <a:ext uri="{FF2B5EF4-FFF2-40B4-BE49-F238E27FC236}">
                <a16:creationId xmlns:a16="http://schemas.microsoft.com/office/drawing/2014/main" id="{D47AF1F8-AAD0-4549-98F1-EA3F9CE74975}"/>
              </a:ext>
            </a:extLst>
          </p:cNvPr>
          <p:cNvSpPr/>
          <p:nvPr/>
        </p:nvSpPr>
        <p:spPr>
          <a:xfrm>
            <a:off x="3784047" y="1300272"/>
            <a:ext cx="350548" cy="350548"/>
          </a:xfrm>
          <a:custGeom>
            <a:avLst/>
            <a:gdLst/>
            <a:ahLst/>
            <a:cxnLst/>
            <a:rect l="l" t="t" r="r" b="b"/>
            <a:pathLst>
              <a:path w="11014" h="11014" extrusionOk="0">
                <a:moveTo>
                  <a:pt x="3739" y="358"/>
                </a:moveTo>
                <a:cubicBezTo>
                  <a:pt x="4048" y="358"/>
                  <a:pt x="4298" y="608"/>
                  <a:pt x="4298" y="917"/>
                </a:cubicBezTo>
                <a:cubicBezTo>
                  <a:pt x="4298" y="1131"/>
                  <a:pt x="4203" y="1310"/>
                  <a:pt x="4024" y="1405"/>
                </a:cubicBezTo>
                <a:cubicBezTo>
                  <a:pt x="3953" y="1441"/>
                  <a:pt x="3929" y="1501"/>
                  <a:pt x="3929" y="1560"/>
                </a:cubicBezTo>
                <a:lnTo>
                  <a:pt x="3929" y="1965"/>
                </a:lnTo>
                <a:cubicBezTo>
                  <a:pt x="3929" y="2048"/>
                  <a:pt x="4001" y="2143"/>
                  <a:pt x="4108" y="2143"/>
                </a:cubicBezTo>
                <a:lnTo>
                  <a:pt x="5334" y="2143"/>
                </a:lnTo>
                <a:lnTo>
                  <a:pt x="5334" y="3358"/>
                </a:lnTo>
                <a:cubicBezTo>
                  <a:pt x="5334" y="3453"/>
                  <a:pt x="5406" y="3536"/>
                  <a:pt x="5513" y="3536"/>
                </a:cubicBezTo>
                <a:lnTo>
                  <a:pt x="5906" y="3536"/>
                </a:lnTo>
                <a:cubicBezTo>
                  <a:pt x="5965" y="3536"/>
                  <a:pt x="6025" y="3513"/>
                  <a:pt x="6060" y="3453"/>
                </a:cubicBezTo>
                <a:cubicBezTo>
                  <a:pt x="6168" y="3275"/>
                  <a:pt x="6358" y="3167"/>
                  <a:pt x="6549" y="3167"/>
                </a:cubicBezTo>
                <a:cubicBezTo>
                  <a:pt x="6858" y="3167"/>
                  <a:pt x="7120" y="3417"/>
                  <a:pt x="7120" y="3727"/>
                </a:cubicBezTo>
                <a:cubicBezTo>
                  <a:pt x="7120" y="4048"/>
                  <a:pt x="6858" y="4298"/>
                  <a:pt x="6549" y="4298"/>
                </a:cubicBezTo>
                <a:cubicBezTo>
                  <a:pt x="6346" y="4298"/>
                  <a:pt x="6168" y="4191"/>
                  <a:pt x="6060" y="4013"/>
                </a:cubicBezTo>
                <a:cubicBezTo>
                  <a:pt x="6025" y="3953"/>
                  <a:pt x="5965" y="3929"/>
                  <a:pt x="5906" y="3929"/>
                </a:cubicBezTo>
                <a:lnTo>
                  <a:pt x="5513" y="3929"/>
                </a:lnTo>
                <a:cubicBezTo>
                  <a:pt x="5417" y="3929"/>
                  <a:pt x="5334" y="4001"/>
                  <a:pt x="5334" y="4108"/>
                </a:cubicBezTo>
                <a:lnTo>
                  <a:pt x="5334" y="5322"/>
                </a:lnTo>
                <a:lnTo>
                  <a:pt x="4286" y="5322"/>
                </a:lnTo>
                <a:lnTo>
                  <a:pt x="4286" y="5191"/>
                </a:lnTo>
                <a:cubicBezTo>
                  <a:pt x="4513" y="5013"/>
                  <a:pt x="4655" y="4739"/>
                  <a:pt x="4655" y="4465"/>
                </a:cubicBezTo>
                <a:cubicBezTo>
                  <a:pt x="4655" y="3953"/>
                  <a:pt x="4239" y="3536"/>
                  <a:pt x="3739" y="3536"/>
                </a:cubicBezTo>
                <a:cubicBezTo>
                  <a:pt x="3227" y="3536"/>
                  <a:pt x="2810" y="3953"/>
                  <a:pt x="2810" y="4465"/>
                </a:cubicBezTo>
                <a:cubicBezTo>
                  <a:pt x="2810" y="4739"/>
                  <a:pt x="2953" y="5025"/>
                  <a:pt x="3191" y="5191"/>
                </a:cubicBezTo>
                <a:lnTo>
                  <a:pt x="3191" y="5322"/>
                </a:lnTo>
                <a:lnTo>
                  <a:pt x="2143" y="5322"/>
                </a:lnTo>
                <a:lnTo>
                  <a:pt x="2143" y="2143"/>
                </a:lnTo>
                <a:lnTo>
                  <a:pt x="3370" y="2143"/>
                </a:lnTo>
                <a:cubicBezTo>
                  <a:pt x="3453" y="2143"/>
                  <a:pt x="3548" y="2060"/>
                  <a:pt x="3548" y="1965"/>
                </a:cubicBezTo>
                <a:lnTo>
                  <a:pt x="3548" y="1560"/>
                </a:lnTo>
                <a:cubicBezTo>
                  <a:pt x="3548" y="1501"/>
                  <a:pt x="3512" y="1441"/>
                  <a:pt x="3453" y="1405"/>
                </a:cubicBezTo>
                <a:cubicBezTo>
                  <a:pt x="3274" y="1298"/>
                  <a:pt x="3167" y="1108"/>
                  <a:pt x="3167" y="917"/>
                </a:cubicBezTo>
                <a:cubicBezTo>
                  <a:pt x="3167" y="608"/>
                  <a:pt x="3429" y="358"/>
                  <a:pt x="3739" y="358"/>
                </a:cubicBezTo>
                <a:close/>
                <a:moveTo>
                  <a:pt x="8870" y="5644"/>
                </a:moveTo>
                <a:lnTo>
                  <a:pt x="8870" y="7632"/>
                </a:lnTo>
                <a:lnTo>
                  <a:pt x="8870" y="7858"/>
                </a:lnTo>
                <a:lnTo>
                  <a:pt x="8870" y="8870"/>
                </a:lnTo>
                <a:lnTo>
                  <a:pt x="7656" y="8870"/>
                </a:lnTo>
                <a:cubicBezTo>
                  <a:pt x="7561" y="8870"/>
                  <a:pt x="7477" y="8942"/>
                  <a:pt x="7477" y="9049"/>
                </a:cubicBezTo>
                <a:lnTo>
                  <a:pt x="7477" y="9442"/>
                </a:lnTo>
                <a:cubicBezTo>
                  <a:pt x="7477" y="9502"/>
                  <a:pt x="7501" y="9561"/>
                  <a:pt x="7561" y="9597"/>
                </a:cubicBezTo>
                <a:cubicBezTo>
                  <a:pt x="7739" y="9704"/>
                  <a:pt x="7846" y="9894"/>
                  <a:pt x="7846" y="10085"/>
                </a:cubicBezTo>
                <a:cubicBezTo>
                  <a:pt x="7846" y="10394"/>
                  <a:pt x="7596" y="10656"/>
                  <a:pt x="7275" y="10656"/>
                </a:cubicBezTo>
                <a:cubicBezTo>
                  <a:pt x="6965" y="10656"/>
                  <a:pt x="6715" y="10394"/>
                  <a:pt x="6715" y="10085"/>
                </a:cubicBezTo>
                <a:cubicBezTo>
                  <a:pt x="6715" y="9883"/>
                  <a:pt x="6822" y="9704"/>
                  <a:pt x="7001" y="9597"/>
                </a:cubicBezTo>
                <a:cubicBezTo>
                  <a:pt x="7061" y="9561"/>
                  <a:pt x="7084" y="9502"/>
                  <a:pt x="7084" y="9442"/>
                </a:cubicBezTo>
                <a:lnTo>
                  <a:pt x="7084" y="9049"/>
                </a:lnTo>
                <a:cubicBezTo>
                  <a:pt x="7084" y="8954"/>
                  <a:pt x="7013" y="8870"/>
                  <a:pt x="6906" y="8870"/>
                </a:cubicBezTo>
                <a:lnTo>
                  <a:pt x="5691" y="8870"/>
                </a:lnTo>
                <a:lnTo>
                  <a:pt x="5691" y="7644"/>
                </a:lnTo>
                <a:cubicBezTo>
                  <a:pt x="5691" y="7549"/>
                  <a:pt x="5608" y="7466"/>
                  <a:pt x="5513" y="7466"/>
                </a:cubicBezTo>
                <a:lnTo>
                  <a:pt x="5108" y="7466"/>
                </a:lnTo>
                <a:cubicBezTo>
                  <a:pt x="5048" y="7466"/>
                  <a:pt x="4989" y="7489"/>
                  <a:pt x="4953" y="7549"/>
                </a:cubicBezTo>
                <a:cubicBezTo>
                  <a:pt x="4846" y="7739"/>
                  <a:pt x="4655" y="7835"/>
                  <a:pt x="4465" y="7835"/>
                </a:cubicBezTo>
                <a:cubicBezTo>
                  <a:pt x="4155" y="7835"/>
                  <a:pt x="3905" y="7585"/>
                  <a:pt x="3905" y="7251"/>
                </a:cubicBezTo>
                <a:cubicBezTo>
                  <a:pt x="3905" y="6942"/>
                  <a:pt x="4155" y="6680"/>
                  <a:pt x="4465" y="6680"/>
                </a:cubicBezTo>
                <a:cubicBezTo>
                  <a:pt x="4679" y="6680"/>
                  <a:pt x="4846" y="6787"/>
                  <a:pt x="4953" y="6954"/>
                </a:cubicBezTo>
                <a:cubicBezTo>
                  <a:pt x="4989" y="7013"/>
                  <a:pt x="5048" y="7049"/>
                  <a:pt x="5108" y="7049"/>
                </a:cubicBezTo>
                <a:lnTo>
                  <a:pt x="5513" y="7049"/>
                </a:lnTo>
                <a:cubicBezTo>
                  <a:pt x="5596" y="7049"/>
                  <a:pt x="5691" y="6977"/>
                  <a:pt x="5691" y="6870"/>
                </a:cubicBezTo>
                <a:lnTo>
                  <a:pt x="5691" y="5644"/>
                </a:lnTo>
                <a:lnTo>
                  <a:pt x="6727" y="5644"/>
                </a:lnTo>
                <a:lnTo>
                  <a:pt x="6727" y="5787"/>
                </a:lnTo>
                <a:cubicBezTo>
                  <a:pt x="6501" y="5965"/>
                  <a:pt x="6358" y="6227"/>
                  <a:pt x="6358" y="6513"/>
                </a:cubicBezTo>
                <a:cubicBezTo>
                  <a:pt x="6358" y="7013"/>
                  <a:pt x="6775" y="7430"/>
                  <a:pt x="7275" y="7430"/>
                </a:cubicBezTo>
                <a:cubicBezTo>
                  <a:pt x="7787" y="7430"/>
                  <a:pt x="8204" y="7013"/>
                  <a:pt x="8204" y="6513"/>
                </a:cubicBezTo>
                <a:cubicBezTo>
                  <a:pt x="8204" y="6227"/>
                  <a:pt x="8073" y="5942"/>
                  <a:pt x="7834" y="5787"/>
                </a:cubicBezTo>
                <a:lnTo>
                  <a:pt x="7834" y="5644"/>
                </a:lnTo>
                <a:close/>
                <a:moveTo>
                  <a:pt x="3739" y="0"/>
                </a:moveTo>
                <a:cubicBezTo>
                  <a:pt x="3227" y="0"/>
                  <a:pt x="2810" y="405"/>
                  <a:pt x="2810" y="917"/>
                </a:cubicBezTo>
                <a:cubicBezTo>
                  <a:pt x="2810" y="1203"/>
                  <a:pt x="2941" y="1489"/>
                  <a:pt x="3179" y="1643"/>
                </a:cubicBezTo>
                <a:lnTo>
                  <a:pt x="3179" y="1786"/>
                </a:lnTo>
                <a:lnTo>
                  <a:pt x="1965" y="1786"/>
                </a:lnTo>
                <a:cubicBezTo>
                  <a:pt x="1869" y="1786"/>
                  <a:pt x="1786" y="1858"/>
                  <a:pt x="1786" y="1965"/>
                </a:cubicBezTo>
                <a:lnTo>
                  <a:pt x="1786" y="5501"/>
                </a:lnTo>
                <a:lnTo>
                  <a:pt x="1786" y="6727"/>
                </a:lnTo>
                <a:lnTo>
                  <a:pt x="1655" y="6727"/>
                </a:lnTo>
                <a:cubicBezTo>
                  <a:pt x="1476" y="6501"/>
                  <a:pt x="1203" y="6346"/>
                  <a:pt x="917" y="6346"/>
                </a:cubicBezTo>
                <a:cubicBezTo>
                  <a:pt x="417" y="6346"/>
                  <a:pt x="0" y="6763"/>
                  <a:pt x="0" y="7275"/>
                </a:cubicBezTo>
                <a:cubicBezTo>
                  <a:pt x="0" y="7775"/>
                  <a:pt x="417" y="8192"/>
                  <a:pt x="917" y="8192"/>
                </a:cubicBezTo>
                <a:cubicBezTo>
                  <a:pt x="1203" y="8192"/>
                  <a:pt x="1488" y="8061"/>
                  <a:pt x="1655" y="7823"/>
                </a:cubicBezTo>
                <a:lnTo>
                  <a:pt x="1786" y="7823"/>
                </a:lnTo>
                <a:lnTo>
                  <a:pt x="1786" y="9049"/>
                </a:lnTo>
                <a:cubicBezTo>
                  <a:pt x="1786" y="9132"/>
                  <a:pt x="1857" y="9228"/>
                  <a:pt x="1965" y="9228"/>
                </a:cubicBezTo>
                <a:lnTo>
                  <a:pt x="2584" y="9228"/>
                </a:lnTo>
                <a:cubicBezTo>
                  <a:pt x="2679" y="9228"/>
                  <a:pt x="2762" y="9144"/>
                  <a:pt x="2762" y="9049"/>
                </a:cubicBezTo>
                <a:cubicBezTo>
                  <a:pt x="2762" y="8942"/>
                  <a:pt x="2691" y="8870"/>
                  <a:pt x="2584" y="8870"/>
                </a:cubicBezTo>
                <a:lnTo>
                  <a:pt x="2143" y="8870"/>
                </a:lnTo>
                <a:lnTo>
                  <a:pt x="2143" y="7644"/>
                </a:lnTo>
                <a:cubicBezTo>
                  <a:pt x="2143" y="7561"/>
                  <a:pt x="2072" y="7466"/>
                  <a:pt x="1965" y="7466"/>
                </a:cubicBezTo>
                <a:lnTo>
                  <a:pt x="1560" y="7466"/>
                </a:lnTo>
                <a:cubicBezTo>
                  <a:pt x="1500" y="7466"/>
                  <a:pt x="1441" y="7501"/>
                  <a:pt x="1417" y="7561"/>
                </a:cubicBezTo>
                <a:cubicBezTo>
                  <a:pt x="1310" y="7739"/>
                  <a:pt x="1119" y="7835"/>
                  <a:pt x="917" y="7835"/>
                </a:cubicBezTo>
                <a:cubicBezTo>
                  <a:pt x="607" y="7835"/>
                  <a:pt x="357" y="7585"/>
                  <a:pt x="357" y="7275"/>
                </a:cubicBezTo>
                <a:cubicBezTo>
                  <a:pt x="357" y="6965"/>
                  <a:pt x="607" y="6704"/>
                  <a:pt x="917" y="6704"/>
                </a:cubicBezTo>
                <a:cubicBezTo>
                  <a:pt x="1131" y="6704"/>
                  <a:pt x="1310" y="6811"/>
                  <a:pt x="1417" y="6989"/>
                </a:cubicBezTo>
                <a:cubicBezTo>
                  <a:pt x="1441" y="7049"/>
                  <a:pt x="1500" y="7085"/>
                  <a:pt x="1560" y="7085"/>
                </a:cubicBezTo>
                <a:lnTo>
                  <a:pt x="1965" y="7085"/>
                </a:lnTo>
                <a:cubicBezTo>
                  <a:pt x="2048" y="7085"/>
                  <a:pt x="2143" y="7001"/>
                  <a:pt x="2143" y="6906"/>
                </a:cubicBezTo>
                <a:lnTo>
                  <a:pt x="2143" y="5680"/>
                </a:lnTo>
                <a:lnTo>
                  <a:pt x="3358" y="5680"/>
                </a:lnTo>
                <a:cubicBezTo>
                  <a:pt x="3453" y="5680"/>
                  <a:pt x="3536" y="5608"/>
                  <a:pt x="3536" y="5501"/>
                </a:cubicBezTo>
                <a:lnTo>
                  <a:pt x="3536" y="5096"/>
                </a:lnTo>
                <a:cubicBezTo>
                  <a:pt x="3536" y="5037"/>
                  <a:pt x="3512" y="4977"/>
                  <a:pt x="3453" y="4953"/>
                </a:cubicBezTo>
                <a:cubicBezTo>
                  <a:pt x="3274" y="4846"/>
                  <a:pt x="3167" y="4656"/>
                  <a:pt x="3167" y="4465"/>
                </a:cubicBezTo>
                <a:cubicBezTo>
                  <a:pt x="3167" y="4144"/>
                  <a:pt x="3417" y="3894"/>
                  <a:pt x="3739" y="3894"/>
                </a:cubicBezTo>
                <a:cubicBezTo>
                  <a:pt x="4048" y="3894"/>
                  <a:pt x="4298" y="4144"/>
                  <a:pt x="4298" y="4465"/>
                </a:cubicBezTo>
                <a:cubicBezTo>
                  <a:pt x="4298" y="4668"/>
                  <a:pt x="4191" y="4846"/>
                  <a:pt x="4013" y="4953"/>
                </a:cubicBezTo>
                <a:cubicBezTo>
                  <a:pt x="3953" y="4977"/>
                  <a:pt x="3929" y="5037"/>
                  <a:pt x="3929" y="5096"/>
                </a:cubicBezTo>
                <a:lnTo>
                  <a:pt x="3929" y="5501"/>
                </a:lnTo>
                <a:cubicBezTo>
                  <a:pt x="3929" y="5596"/>
                  <a:pt x="4001" y="5680"/>
                  <a:pt x="4108" y="5680"/>
                </a:cubicBezTo>
                <a:lnTo>
                  <a:pt x="5322" y="5680"/>
                </a:lnTo>
                <a:lnTo>
                  <a:pt x="5322" y="6727"/>
                </a:lnTo>
                <a:lnTo>
                  <a:pt x="5191" y="6727"/>
                </a:lnTo>
                <a:cubicBezTo>
                  <a:pt x="5013" y="6501"/>
                  <a:pt x="4751" y="6346"/>
                  <a:pt x="4465" y="6346"/>
                </a:cubicBezTo>
                <a:cubicBezTo>
                  <a:pt x="3953" y="6346"/>
                  <a:pt x="3536" y="6763"/>
                  <a:pt x="3536" y="7275"/>
                </a:cubicBezTo>
                <a:cubicBezTo>
                  <a:pt x="3536" y="7775"/>
                  <a:pt x="3953" y="8192"/>
                  <a:pt x="4465" y="8192"/>
                </a:cubicBezTo>
                <a:cubicBezTo>
                  <a:pt x="4751" y="8192"/>
                  <a:pt x="5025" y="8061"/>
                  <a:pt x="5191" y="7823"/>
                </a:cubicBezTo>
                <a:lnTo>
                  <a:pt x="5322" y="7823"/>
                </a:lnTo>
                <a:lnTo>
                  <a:pt x="5322" y="8870"/>
                </a:lnTo>
                <a:lnTo>
                  <a:pt x="3120" y="8870"/>
                </a:lnTo>
                <a:cubicBezTo>
                  <a:pt x="3036" y="8870"/>
                  <a:pt x="2941" y="8942"/>
                  <a:pt x="2941" y="9049"/>
                </a:cubicBezTo>
                <a:cubicBezTo>
                  <a:pt x="2941" y="9144"/>
                  <a:pt x="3024" y="9228"/>
                  <a:pt x="3120" y="9228"/>
                </a:cubicBezTo>
                <a:lnTo>
                  <a:pt x="6727" y="9228"/>
                </a:lnTo>
                <a:lnTo>
                  <a:pt x="6727" y="9359"/>
                </a:lnTo>
                <a:cubicBezTo>
                  <a:pt x="6501" y="9537"/>
                  <a:pt x="6358" y="9799"/>
                  <a:pt x="6358" y="10085"/>
                </a:cubicBezTo>
                <a:cubicBezTo>
                  <a:pt x="6358" y="10597"/>
                  <a:pt x="6775" y="11014"/>
                  <a:pt x="7275" y="11014"/>
                </a:cubicBezTo>
                <a:cubicBezTo>
                  <a:pt x="7787" y="11014"/>
                  <a:pt x="8204" y="10597"/>
                  <a:pt x="8204" y="10085"/>
                </a:cubicBezTo>
                <a:cubicBezTo>
                  <a:pt x="8204" y="9799"/>
                  <a:pt x="8061" y="9525"/>
                  <a:pt x="7823" y="9359"/>
                </a:cubicBezTo>
                <a:lnTo>
                  <a:pt x="7823" y="9228"/>
                </a:lnTo>
                <a:lnTo>
                  <a:pt x="9049" y="9228"/>
                </a:lnTo>
                <a:cubicBezTo>
                  <a:pt x="9132" y="9228"/>
                  <a:pt x="9227" y="9144"/>
                  <a:pt x="9227" y="9049"/>
                </a:cubicBezTo>
                <a:lnTo>
                  <a:pt x="9227" y="7858"/>
                </a:lnTo>
                <a:lnTo>
                  <a:pt x="9227" y="7632"/>
                </a:lnTo>
                <a:lnTo>
                  <a:pt x="9227" y="5501"/>
                </a:lnTo>
                <a:lnTo>
                  <a:pt x="9227" y="4287"/>
                </a:lnTo>
                <a:lnTo>
                  <a:pt x="9358" y="4287"/>
                </a:lnTo>
                <a:cubicBezTo>
                  <a:pt x="9537" y="4501"/>
                  <a:pt x="9811" y="4656"/>
                  <a:pt x="10097" y="4656"/>
                </a:cubicBezTo>
                <a:cubicBezTo>
                  <a:pt x="10597" y="4656"/>
                  <a:pt x="11013" y="4239"/>
                  <a:pt x="11013" y="3727"/>
                </a:cubicBezTo>
                <a:cubicBezTo>
                  <a:pt x="11013" y="3227"/>
                  <a:pt x="10597" y="2810"/>
                  <a:pt x="10097" y="2810"/>
                </a:cubicBezTo>
                <a:cubicBezTo>
                  <a:pt x="9811" y="2810"/>
                  <a:pt x="9525" y="2941"/>
                  <a:pt x="9358" y="3179"/>
                </a:cubicBezTo>
                <a:lnTo>
                  <a:pt x="9227" y="3179"/>
                </a:lnTo>
                <a:lnTo>
                  <a:pt x="9227" y="1965"/>
                </a:lnTo>
                <a:cubicBezTo>
                  <a:pt x="9227" y="1870"/>
                  <a:pt x="9156" y="1786"/>
                  <a:pt x="9049" y="1786"/>
                </a:cubicBezTo>
                <a:lnTo>
                  <a:pt x="8465" y="1786"/>
                </a:lnTo>
                <a:cubicBezTo>
                  <a:pt x="8382" y="1786"/>
                  <a:pt x="8287" y="1858"/>
                  <a:pt x="8287" y="1965"/>
                </a:cubicBezTo>
                <a:cubicBezTo>
                  <a:pt x="8287" y="2048"/>
                  <a:pt x="8358" y="2143"/>
                  <a:pt x="8465" y="2143"/>
                </a:cubicBezTo>
                <a:lnTo>
                  <a:pt x="8870" y="2143"/>
                </a:lnTo>
                <a:lnTo>
                  <a:pt x="8870" y="3358"/>
                </a:lnTo>
                <a:cubicBezTo>
                  <a:pt x="8870" y="3453"/>
                  <a:pt x="8942" y="3536"/>
                  <a:pt x="9049" y="3536"/>
                </a:cubicBezTo>
                <a:lnTo>
                  <a:pt x="9454" y="3536"/>
                </a:lnTo>
                <a:cubicBezTo>
                  <a:pt x="9513" y="3536"/>
                  <a:pt x="9573" y="3513"/>
                  <a:pt x="9597" y="3453"/>
                </a:cubicBezTo>
                <a:cubicBezTo>
                  <a:pt x="9704" y="3275"/>
                  <a:pt x="9894" y="3167"/>
                  <a:pt x="10085" y="3167"/>
                </a:cubicBezTo>
                <a:cubicBezTo>
                  <a:pt x="10406" y="3167"/>
                  <a:pt x="10656" y="3417"/>
                  <a:pt x="10656" y="3727"/>
                </a:cubicBezTo>
                <a:cubicBezTo>
                  <a:pt x="10656" y="4048"/>
                  <a:pt x="10406" y="4298"/>
                  <a:pt x="10085" y="4298"/>
                </a:cubicBezTo>
                <a:cubicBezTo>
                  <a:pt x="9882" y="4298"/>
                  <a:pt x="9704" y="4191"/>
                  <a:pt x="9597" y="4013"/>
                </a:cubicBezTo>
                <a:cubicBezTo>
                  <a:pt x="9573" y="3953"/>
                  <a:pt x="9513" y="3929"/>
                  <a:pt x="9454" y="3929"/>
                </a:cubicBezTo>
                <a:lnTo>
                  <a:pt x="9049" y="3929"/>
                </a:lnTo>
                <a:cubicBezTo>
                  <a:pt x="8966" y="3929"/>
                  <a:pt x="8870" y="4001"/>
                  <a:pt x="8870" y="4108"/>
                </a:cubicBezTo>
                <a:lnTo>
                  <a:pt x="8870" y="5322"/>
                </a:lnTo>
                <a:lnTo>
                  <a:pt x="7644" y="5322"/>
                </a:lnTo>
                <a:cubicBezTo>
                  <a:pt x="7561" y="5322"/>
                  <a:pt x="7465" y="5394"/>
                  <a:pt x="7465" y="5501"/>
                </a:cubicBezTo>
                <a:lnTo>
                  <a:pt x="7465" y="5906"/>
                </a:lnTo>
                <a:cubicBezTo>
                  <a:pt x="7465" y="5965"/>
                  <a:pt x="7501" y="6025"/>
                  <a:pt x="7561" y="6049"/>
                </a:cubicBezTo>
                <a:cubicBezTo>
                  <a:pt x="7739" y="6156"/>
                  <a:pt x="7846" y="6346"/>
                  <a:pt x="7846" y="6549"/>
                </a:cubicBezTo>
                <a:cubicBezTo>
                  <a:pt x="7846" y="6858"/>
                  <a:pt x="7584" y="7108"/>
                  <a:pt x="7275" y="7108"/>
                </a:cubicBezTo>
                <a:cubicBezTo>
                  <a:pt x="6965" y="7108"/>
                  <a:pt x="6715" y="6858"/>
                  <a:pt x="6715" y="6549"/>
                </a:cubicBezTo>
                <a:cubicBezTo>
                  <a:pt x="6715" y="6334"/>
                  <a:pt x="6810" y="6156"/>
                  <a:pt x="7001" y="6049"/>
                </a:cubicBezTo>
                <a:cubicBezTo>
                  <a:pt x="7061" y="6025"/>
                  <a:pt x="7084" y="5965"/>
                  <a:pt x="7084" y="5906"/>
                </a:cubicBezTo>
                <a:lnTo>
                  <a:pt x="7084" y="5501"/>
                </a:lnTo>
                <a:cubicBezTo>
                  <a:pt x="7084" y="5418"/>
                  <a:pt x="7013" y="5322"/>
                  <a:pt x="6906" y="5322"/>
                </a:cubicBezTo>
                <a:lnTo>
                  <a:pt x="5679" y="5322"/>
                </a:lnTo>
                <a:lnTo>
                  <a:pt x="5679" y="4287"/>
                </a:lnTo>
                <a:lnTo>
                  <a:pt x="5822" y="4287"/>
                </a:lnTo>
                <a:cubicBezTo>
                  <a:pt x="6001" y="4501"/>
                  <a:pt x="6263" y="4656"/>
                  <a:pt x="6549" y="4656"/>
                </a:cubicBezTo>
                <a:cubicBezTo>
                  <a:pt x="7061" y="4656"/>
                  <a:pt x="7477" y="4239"/>
                  <a:pt x="7477" y="3727"/>
                </a:cubicBezTo>
                <a:cubicBezTo>
                  <a:pt x="7477" y="3227"/>
                  <a:pt x="7061" y="2810"/>
                  <a:pt x="6549" y="2810"/>
                </a:cubicBezTo>
                <a:cubicBezTo>
                  <a:pt x="6263" y="2810"/>
                  <a:pt x="5989" y="2941"/>
                  <a:pt x="5822" y="3179"/>
                </a:cubicBezTo>
                <a:lnTo>
                  <a:pt x="5679" y="3179"/>
                </a:lnTo>
                <a:lnTo>
                  <a:pt x="5679" y="2143"/>
                </a:lnTo>
                <a:lnTo>
                  <a:pt x="7882" y="2143"/>
                </a:lnTo>
                <a:cubicBezTo>
                  <a:pt x="7977" y="2143"/>
                  <a:pt x="8061" y="2060"/>
                  <a:pt x="8061" y="1965"/>
                </a:cubicBezTo>
                <a:cubicBezTo>
                  <a:pt x="8061" y="1870"/>
                  <a:pt x="7989" y="1786"/>
                  <a:pt x="7882" y="1786"/>
                </a:cubicBezTo>
                <a:lnTo>
                  <a:pt x="4286" y="1786"/>
                </a:lnTo>
                <a:lnTo>
                  <a:pt x="4286" y="1643"/>
                </a:lnTo>
                <a:cubicBezTo>
                  <a:pt x="4513" y="1465"/>
                  <a:pt x="4655" y="1203"/>
                  <a:pt x="4655" y="917"/>
                </a:cubicBezTo>
                <a:cubicBezTo>
                  <a:pt x="4655" y="417"/>
                  <a:pt x="4239" y="0"/>
                  <a:pt x="3739" y="0"/>
                </a:cubicBezTo>
                <a:close/>
              </a:path>
            </a:pathLst>
          </a:custGeom>
          <a:solidFill>
            <a:srgbClr val="D16138"/>
          </a:solid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97467984-E553-4425-8FDD-6D606947E317}"/>
              </a:ext>
            </a:extLst>
          </p:cNvPr>
          <p:cNvSpPr txBox="1"/>
          <p:nvPr/>
        </p:nvSpPr>
        <p:spPr>
          <a:xfrm>
            <a:off x="1468073" y="2147582"/>
            <a:ext cx="7860485" cy="646331"/>
          </a:xfrm>
          <a:prstGeom prst="rect">
            <a:avLst/>
          </a:prstGeom>
          <a:noFill/>
        </p:spPr>
        <p:txBody>
          <a:bodyPr wrap="square" rtlCol="0">
            <a:spAutoFit/>
          </a:bodyPr>
          <a:lstStyle/>
          <a:p>
            <a:r>
              <a:rPr lang="en-US" dirty="0"/>
              <a:t>There are many utilization opportunities for JOINOLOG with the network of German partner universities and the German Jordanian University.</a:t>
            </a:r>
          </a:p>
        </p:txBody>
      </p:sp>
      <p:sp>
        <p:nvSpPr>
          <p:cNvPr id="19" name="Google Shape;577;p51">
            <a:extLst>
              <a:ext uri="{FF2B5EF4-FFF2-40B4-BE49-F238E27FC236}">
                <a16:creationId xmlns:a16="http://schemas.microsoft.com/office/drawing/2014/main" id="{4E0A1889-A259-4B0D-AF47-EE309472BBD7}"/>
              </a:ext>
            </a:extLst>
          </p:cNvPr>
          <p:cNvSpPr/>
          <p:nvPr/>
        </p:nvSpPr>
        <p:spPr>
          <a:xfrm rot="5400000">
            <a:off x="2157555" y="2169405"/>
            <a:ext cx="3777484" cy="5026500"/>
          </a:xfrm>
          <a:prstGeom prst="rect">
            <a:avLst/>
          </a:prstGeom>
          <a:solidFill>
            <a:schemeClr val="accent1">
              <a:alpha val="6179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 name="TextBox 3">
            <a:extLst>
              <a:ext uri="{FF2B5EF4-FFF2-40B4-BE49-F238E27FC236}">
                <a16:creationId xmlns:a16="http://schemas.microsoft.com/office/drawing/2014/main" id="{FB77B560-740E-41ED-9AEB-8485416A78D2}"/>
              </a:ext>
            </a:extLst>
          </p:cNvPr>
          <p:cNvSpPr txBox="1"/>
          <p:nvPr/>
        </p:nvSpPr>
        <p:spPr>
          <a:xfrm>
            <a:off x="1648833" y="3088759"/>
            <a:ext cx="4325923" cy="4247317"/>
          </a:xfrm>
          <a:prstGeom prst="rect">
            <a:avLst/>
          </a:prstGeom>
          <a:noFill/>
        </p:spPr>
        <p:txBody>
          <a:bodyPr wrap="square" rtlCol="0">
            <a:spAutoFit/>
          </a:bodyPr>
          <a:lstStyle/>
          <a:p>
            <a:r>
              <a:rPr lang="en-US" dirty="0"/>
              <a:t>Possible Opportunities can be:</a:t>
            </a:r>
          </a:p>
          <a:p>
            <a:endParaRPr lang="en-US" dirty="0"/>
          </a:p>
          <a:p>
            <a:pPr marL="285750" indent="-285750">
              <a:buFont typeface="Arial" panose="020B0604020202020204" pitchFamily="34" charset="0"/>
              <a:buChar char="•"/>
            </a:pPr>
            <a:r>
              <a:rPr lang="en-US" dirty="0"/>
              <a:t>JOINOLOG can act as a mediator between the German universities, the German Jordanian University and companies in Jordan.</a:t>
            </a:r>
          </a:p>
          <a:p>
            <a:pPr marL="285750" indent="-285750">
              <a:buFont typeface="Arial" panose="020B0604020202020204" pitchFamily="34" charset="0"/>
              <a:buChar char="•"/>
            </a:pPr>
            <a:r>
              <a:rPr lang="en-US" dirty="0"/>
              <a:t>JOINOLOG can be a source for information on the logistical situation in Jordan.</a:t>
            </a:r>
          </a:p>
          <a:p>
            <a:pPr marL="285750" indent="-285750">
              <a:buFont typeface="Arial" panose="020B0604020202020204" pitchFamily="34" charset="0"/>
              <a:buChar char="•"/>
            </a:pPr>
            <a:r>
              <a:rPr lang="en-US" dirty="0"/>
              <a:t>Internship opportunity for students at JOINOLOG.</a:t>
            </a:r>
          </a:p>
          <a:p>
            <a:pPr marL="285750" indent="-285750">
              <a:buFont typeface="Arial" panose="020B0604020202020204" pitchFamily="34" charset="0"/>
              <a:buChar char="•"/>
            </a:pPr>
            <a:r>
              <a:rPr lang="en-US" dirty="0"/>
              <a:t>Collaboration on research papers.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22" name="Picture 2">
            <a:extLst>
              <a:ext uri="{FF2B5EF4-FFF2-40B4-BE49-F238E27FC236}">
                <a16:creationId xmlns:a16="http://schemas.microsoft.com/office/drawing/2014/main" id="{3FADE9DC-6716-4F9B-9144-53CB0A1605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02110" y="3219779"/>
            <a:ext cx="2039626" cy="1166945"/>
          </a:xfrm>
          <a:prstGeom prst="rect">
            <a:avLst/>
          </a:prstGeom>
          <a:noFill/>
          <a:extLst>
            <a:ext uri="{909E8E84-426E-40DD-AFC4-6F175D3DCCD1}">
              <a14:hiddenFill xmlns:a14="http://schemas.microsoft.com/office/drawing/2010/main">
                <a:solidFill>
                  <a:srgbClr val="FFFFFF"/>
                </a:solidFill>
              </a14:hiddenFill>
            </a:ext>
          </a:extLst>
        </p:spPr>
      </p:pic>
      <p:sp>
        <p:nvSpPr>
          <p:cNvPr id="5" name="Plus Sign 4">
            <a:extLst>
              <a:ext uri="{FF2B5EF4-FFF2-40B4-BE49-F238E27FC236}">
                <a16:creationId xmlns:a16="http://schemas.microsoft.com/office/drawing/2014/main" id="{197FF385-495B-4E3B-A9AA-CCE234857A57}"/>
              </a:ext>
            </a:extLst>
          </p:cNvPr>
          <p:cNvSpPr/>
          <p:nvPr/>
        </p:nvSpPr>
        <p:spPr>
          <a:xfrm>
            <a:off x="8546585" y="4019406"/>
            <a:ext cx="817928" cy="931178"/>
          </a:xfrm>
          <a:prstGeom prst="mathPlus">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B0A82CCA-A2D5-4D40-8228-FD5BD7DC55A3}"/>
              </a:ext>
            </a:extLst>
          </p:cNvPr>
          <p:cNvSpPr txBox="1"/>
          <p:nvPr/>
        </p:nvSpPr>
        <p:spPr>
          <a:xfrm>
            <a:off x="7006107" y="3410584"/>
            <a:ext cx="1502882" cy="923330"/>
          </a:xfrm>
          <a:prstGeom prst="rect">
            <a:avLst/>
          </a:prstGeom>
          <a:solidFill>
            <a:schemeClr val="bg1"/>
          </a:solidFill>
          <a:ln>
            <a:solidFill>
              <a:srgbClr val="BBB587"/>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dirty="0"/>
              <a:t>German Partner Universities</a:t>
            </a:r>
          </a:p>
        </p:txBody>
      </p:sp>
      <p:pic>
        <p:nvPicPr>
          <p:cNvPr id="1026" name="Picture 2" descr="Activities | German Jordanian University">
            <a:extLst>
              <a:ext uri="{FF2B5EF4-FFF2-40B4-BE49-F238E27FC236}">
                <a16:creationId xmlns:a16="http://schemas.microsoft.com/office/drawing/2014/main" id="{F0145184-ABFC-41BA-9CE4-3E5A14C9BB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4814" y="4950585"/>
            <a:ext cx="1835644" cy="1284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302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Opportunities</a:t>
            </a:r>
          </a:p>
        </p:txBody>
      </p:sp>
      <p:sp>
        <p:nvSpPr>
          <p:cNvPr id="202" name="Google Shape;202;p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p>
            <a:r>
              <a:rPr lang="de-DE" sz="1200" dirty="0">
                <a:solidFill>
                  <a:schemeClr val="dk2"/>
                </a:solidFill>
              </a:rPr>
              <a:t>23/09/2021</a:t>
            </a:r>
            <a:endParaRPr lang="de-DE" dirty="0"/>
          </a:p>
        </p:txBody>
      </p:sp>
      <p:sp>
        <p:nvSpPr>
          <p:cNvPr id="203" name="Google Shape;203;p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dirty="0">
                <a:solidFill>
                  <a:schemeClr val="lt1"/>
                </a:solidFill>
              </a:rPr>
              <a:t>JOINOLOG PAB Meeting</a:t>
            </a:r>
            <a:endParaRPr dirty="0">
              <a:solidFill>
                <a:schemeClr val="lt1"/>
              </a:solidFill>
            </a:endParaRPr>
          </a:p>
        </p:txBody>
      </p:sp>
      <p:sp>
        <p:nvSpPr>
          <p:cNvPr id="204" name="Google Shape;204;p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22</a:t>
            </a:fld>
            <a:endParaRPr/>
          </a:p>
        </p:txBody>
      </p:sp>
      <p:cxnSp>
        <p:nvCxnSpPr>
          <p:cNvPr id="3" name="Straight Connector 2">
            <a:extLst>
              <a:ext uri="{FF2B5EF4-FFF2-40B4-BE49-F238E27FC236}">
                <a16:creationId xmlns:a16="http://schemas.microsoft.com/office/drawing/2014/main" id="{D31565A9-816E-4ADF-899A-4E4D21F6AF5D}"/>
              </a:ext>
            </a:extLst>
          </p:cNvPr>
          <p:cNvCxnSpPr/>
          <p:nvPr/>
        </p:nvCxnSpPr>
        <p:spPr>
          <a:xfrm>
            <a:off x="1236372" y="1737360"/>
            <a:ext cx="9401577" cy="0"/>
          </a:xfrm>
          <a:prstGeom prst="line">
            <a:avLst/>
          </a:prstGeom>
        </p:spPr>
        <p:style>
          <a:lnRef idx="1">
            <a:schemeClr val="dk1"/>
          </a:lnRef>
          <a:fillRef idx="0">
            <a:schemeClr val="dk1"/>
          </a:fillRef>
          <a:effectRef idx="0">
            <a:schemeClr val="dk1"/>
          </a:effectRef>
          <a:fontRef idx="minor">
            <a:schemeClr val="tx1"/>
          </a:fontRef>
        </p:style>
      </p:cxnSp>
      <p:pic>
        <p:nvPicPr>
          <p:cNvPr id="35" name="Picture 34">
            <a:extLst>
              <a:ext uri="{FF2B5EF4-FFF2-40B4-BE49-F238E27FC236}">
                <a16:creationId xmlns:a16="http://schemas.microsoft.com/office/drawing/2014/main" id="{C9EEA4E3-D602-441C-93FB-F0FA0A163CA4}"/>
              </a:ext>
            </a:extLst>
          </p:cNvPr>
          <p:cNvPicPr>
            <a:picLocks noChangeAspect="1"/>
          </p:cNvPicPr>
          <p:nvPr/>
        </p:nvPicPr>
        <p:blipFill>
          <a:blip r:embed="rId3"/>
          <a:stretch>
            <a:fillRect/>
          </a:stretch>
        </p:blipFill>
        <p:spPr>
          <a:xfrm>
            <a:off x="0" y="0"/>
            <a:ext cx="1056559" cy="812738"/>
          </a:xfrm>
          <a:prstGeom prst="rect">
            <a:avLst/>
          </a:prstGeom>
        </p:spPr>
      </p:pic>
      <p:sp>
        <p:nvSpPr>
          <p:cNvPr id="17" name="Google Shape;5250;p62">
            <a:extLst>
              <a:ext uri="{FF2B5EF4-FFF2-40B4-BE49-F238E27FC236}">
                <a16:creationId xmlns:a16="http://schemas.microsoft.com/office/drawing/2014/main" id="{D47AF1F8-AAD0-4549-98F1-EA3F9CE74975}"/>
              </a:ext>
            </a:extLst>
          </p:cNvPr>
          <p:cNvSpPr/>
          <p:nvPr/>
        </p:nvSpPr>
        <p:spPr>
          <a:xfrm>
            <a:off x="3784047" y="1300272"/>
            <a:ext cx="350548" cy="350548"/>
          </a:xfrm>
          <a:custGeom>
            <a:avLst/>
            <a:gdLst/>
            <a:ahLst/>
            <a:cxnLst/>
            <a:rect l="l" t="t" r="r" b="b"/>
            <a:pathLst>
              <a:path w="11014" h="11014" extrusionOk="0">
                <a:moveTo>
                  <a:pt x="3739" y="358"/>
                </a:moveTo>
                <a:cubicBezTo>
                  <a:pt x="4048" y="358"/>
                  <a:pt x="4298" y="608"/>
                  <a:pt x="4298" y="917"/>
                </a:cubicBezTo>
                <a:cubicBezTo>
                  <a:pt x="4298" y="1131"/>
                  <a:pt x="4203" y="1310"/>
                  <a:pt x="4024" y="1405"/>
                </a:cubicBezTo>
                <a:cubicBezTo>
                  <a:pt x="3953" y="1441"/>
                  <a:pt x="3929" y="1501"/>
                  <a:pt x="3929" y="1560"/>
                </a:cubicBezTo>
                <a:lnTo>
                  <a:pt x="3929" y="1965"/>
                </a:lnTo>
                <a:cubicBezTo>
                  <a:pt x="3929" y="2048"/>
                  <a:pt x="4001" y="2143"/>
                  <a:pt x="4108" y="2143"/>
                </a:cubicBezTo>
                <a:lnTo>
                  <a:pt x="5334" y="2143"/>
                </a:lnTo>
                <a:lnTo>
                  <a:pt x="5334" y="3358"/>
                </a:lnTo>
                <a:cubicBezTo>
                  <a:pt x="5334" y="3453"/>
                  <a:pt x="5406" y="3536"/>
                  <a:pt x="5513" y="3536"/>
                </a:cubicBezTo>
                <a:lnTo>
                  <a:pt x="5906" y="3536"/>
                </a:lnTo>
                <a:cubicBezTo>
                  <a:pt x="5965" y="3536"/>
                  <a:pt x="6025" y="3513"/>
                  <a:pt x="6060" y="3453"/>
                </a:cubicBezTo>
                <a:cubicBezTo>
                  <a:pt x="6168" y="3275"/>
                  <a:pt x="6358" y="3167"/>
                  <a:pt x="6549" y="3167"/>
                </a:cubicBezTo>
                <a:cubicBezTo>
                  <a:pt x="6858" y="3167"/>
                  <a:pt x="7120" y="3417"/>
                  <a:pt x="7120" y="3727"/>
                </a:cubicBezTo>
                <a:cubicBezTo>
                  <a:pt x="7120" y="4048"/>
                  <a:pt x="6858" y="4298"/>
                  <a:pt x="6549" y="4298"/>
                </a:cubicBezTo>
                <a:cubicBezTo>
                  <a:pt x="6346" y="4298"/>
                  <a:pt x="6168" y="4191"/>
                  <a:pt x="6060" y="4013"/>
                </a:cubicBezTo>
                <a:cubicBezTo>
                  <a:pt x="6025" y="3953"/>
                  <a:pt x="5965" y="3929"/>
                  <a:pt x="5906" y="3929"/>
                </a:cubicBezTo>
                <a:lnTo>
                  <a:pt x="5513" y="3929"/>
                </a:lnTo>
                <a:cubicBezTo>
                  <a:pt x="5417" y="3929"/>
                  <a:pt x="5334" y="4001"/>
                  <a:pt x="5334" y="4108"/>
                </a:cubicBezTo>
                <a:lnTo>
                  <a:pt x="5334" y="5322"/>
                </a:lnTo>
                <a:lnTo>
                  <a:pt x="4286" y="5322"/>
                </a:lnTo>
                <a:lnTo>
                  <a:pt x="4286" y="5191"/>
                </a:lnTo>
                <a:cubicBezTo>
                  <a:pt x="4513" y="5013"/>
                  <a:pt x="4655" y="4739"/>
                  <a:pt x="4655" y="4465"/>
                </a:cubicBezTo>
                <a:cubicBezTo>
                  <a:pt x="4655" y="3953"/>
                  <a:pt x="4239" y="3536"/>
                  <a:pt x="3739" y="3536"/>
                </a:cubicBezTo>
                <a:cubicBezTo>
                  <a:pt x="3227" y="3536"/>
                  <a:pt x="2810" y="3953"/>
                  <a:pt x="2810" y="4465"/>
                </a:cubicBezTo>
                <a:cubicBezTo>
                  <a:pt x="2810" y="4739"/>
                  <a:pt x="2953" y="5025"/>
                  <a:pt x="3191" y="5191"/>
                </a:cubicBezTo>
                <a:lnTo>
                  <a:pt x="3191" y="5322"/>
                </a:lnTo>
                <a:lnTo>
                  <a:pt x="2143" y="5322"/>
                </a:lnTo>
                <a:lnTo>
                  <a:pt x="2143" y="2143"/>
                </a:lnTo>
                <a:lnTo>
                  <a:pt x="3370" y="2143"/>
                </a:lnTo>
                <a:cubicBezTo>
                  <a:pt x="3453" y="2143"/>
                  <a:pt x="3548" y="2060"/>
                  <a:pt x="3548" y="1965"/>
                </a:cubicBezTo>
                <a:lnTo>
                  <a:pt x="3548" y="1560"/>
                </a:lnTo>
                <a:cubicBezTo>
                  <a:pt x="3548" y="1501"/>
                  <a:pt x="3512" y="1441"/>
                  <a:pt x="3453" y="1405"/>
                </a:cubicBezTo>
                <a:cubicBezTo>
                  <a:pt x="3274" y="1298"/>
                  <a:pt x="3167" y="1108"/>
                  <a:pt x="3167" y="917"/>
                </a:cubicBezTo>
                <a:cubicBezTo>
                  <a:pt x="3167" y="608"/>
                  <a:pt x="3429" y="358"/>
                  <a:pt x="3739" y="358"/>
                </a:cubicBezTo>
                <a:close/>
                <a:moveTo>
                  <a:pt x="8870" y="5644"/>
                </a:moveTo>
                <a:lnTo>
                  <a:pt x="8870" y="7632"/>
                </a:lnTo>
                <a:lnTo>
                  <a:pt x="8870" y="7858"/>
                </a:lnTo>
                <a:lnTo>
                  <a:pt x="8870" y="8870"/>
                </a:lnTo>
                <a:lnTo>
                  <a:pt x="7656" y="8870"/>
                </a:lnTo>
                <a:cubicBezTo>
                  <a:pt x="7561" y="8870"/>
                  <a:pt x="7477" y="8942"/>
                  <a:pt x="7477" y="9049"/>
                </a:cubicBezTo>
                <a:lnTo>
                  <a:pt x="7477" y="9442"/>
                </a:lnTo>
                <a:cubicBezTo>
                  <a:pt x="7477" y="9502"/>
                  <a:pt x="7501" y="9561"/>
                  <a:pt x="7561" y="9597"/>
                </a:cubicBezTo>
                <a:cubicBezTo>
                  <a:pt x="7739" y="9704"/>
                  <a:pt x="7846" y="9894"/>
                  <a:pt x="7846" y="10085"/>
                </a:cubicBezTo>
                <a:cubicBezTo>
                  <a:pt x="7846" y="10394"/>
                  <a:pt x="7596" y="10656"/>
                  <a:pt x="7275" y="10656"/>
                </a:cubicBezTo>
                <a:cubicBezTo>
                  <a:pt x="6965" y="10656"/>
                  <a:pt x="6715" y="10394"/>
                  <a:pt x="6715" y="10085"/>
                </a:cubicBezTo>
                <a:cubicBezTo>
                  <a:pt x="6715" y="9883"/>
                  <a:pt x="6822" y="9704"/>
                  <a:pt x="7001" y="9597"/>
                </a:cubicBezTo>
                <a:cubicBezTo>
                  <a:pt x="7061" y="9561"/>
                  <a:pt x="7084" y="9502"/>
                  <a:pt x="7084" y="9442"/>
                </a:cubicBezTo>
                <a:lnTo>
                  <a:pt x="7084" y="9049"/>
                </a:lnTo>
                <a:cubicBezTo>
                  <a:pt x="7084" y="8954"/>
                  <a:pt x="7013" y="8870"/>
                  <a:pt x="6906" y="8870"/>
                </a:cubicBezTo>
                <a:lnTo>
                  <a:pt x="5691" y="8870"/>
                </a:lnTo>
                <a:lnTo>
                  <a:pt x="5691" y="7644"/>
                </a:lnTo>
                <a:cubicBezTo>
                  <a:pt x="5691" y="7549"/>
                  <a:pt x="5608" y="7466"/>
                  <a:pt x="5513" y="7466"/>
                </a:cubicBezTo>
                <a:lnTo>
                  <a:pt x="5108" y="7466"/>
                </a:lnTo>
                <a:cubicBezTo>
                  <a:pt x="5048" y="7466"/>
                  <a:pt x="4989" y="7489"/>
                  <a:pt x="4953" y="7549"/>
                </a:cubicBezTo>
                <a:cubicBezTo>
                  <a:pt x="4846" y="7739"/>
                  <a:pt x="4655" y="7835"/>
                  <a:pt x="4465" y="7835"/>
                </a:cubicBezTo>
                <a:cubicBezTo>
                  <a:pt x="4155" y="7835"/>
                  <a:pt x="3905" y="7585"/>
                  <a:pt x="3905" y="7251"/>
                </a:cubicBezTo>
                <a:cubicBezTo>
                  <a:pt x="3905" y="6942"/>
                  <a:pt x="4155" y="6680"/>
                  <a:pt x="4465" y="6680"/>
                </a:cubicBezTo>
                <a:cubicBezTo>
                  <a:pt x="4679" y="6680"/>
                  <a:pt x="4846" y="6787"/>
                  <a:pt x="4953" y="6954"/>
                </a:cubicBezTo>
                <a:cubicBezTo>
                  <a:pt x="4989" y="7013"/>
                  <a:pt x="5048" y="7049"/>
                  <a:pt x="5108" y="7049"/>
                </a:cubicBezTo>
                <a:lnTo>
                  <a:pt x="5513" y="7049"/>
                </a:lnTo>
                <a:cubicBezTo>
                  <a:pt x="5596" y="7049"/>
                  <a:pt x="5691" y="6977"/>
                  <a:pt x="5691" y="6870"/>
                </a:cubicBezTo>
                <a:lnTo>
                  <a:pt x="5691" y="5644"/>
                </a:lnTo>
                <a:lnTo>
                  <a:pt x="6727" y="5644"/>
                </a:lnTo>
                <a:lnTo>
                  <a:pt x="6727" y="5787"/>
                </a:lnTo>
                <a:cubicBezTo>
                  <a:pt x="6501" y="5965"/>
                  <a:pt x="6358" y="6227"/>
                  <a:pt x="6358" y="6513"/>
                </a:cubicBezTo>
                <a:cubicBezTo>
                  <a:pt x="6358" y="7013"/>
                  <a:pt x="6775" y="7430"/>
                  <a:pt x="7275" y="7430"/>
                </a:cubicBezTo>
                <a:cubicBezTo>
                  <a:pt x="7787" y="7430"/>
                  <a:pt x="8204" y="7013"/>
                  <a:pt x="8204" y="6513"/>
                </a:cubicBezTo>
                <a:cubicBezTo>
                  <a:pt x="8204" y="6227"/>
                  <a:pt x="8073" y="5942"/>
                  <a:pt x="7834" y="5787"/>
                </a:cubicBezTo>
                <a:lnTo>
                  <a:pt x="7834" y="5644"/>
                </a:lnTo>
                <a:close/>
                <a:moveTo>
                  <a:pt x="3739" y="0"/>
                </a:moveTo>
                <a:cubicBezTo>
                  <a:pt x="3227" y="0"/>
                  <a:pt x="2810" y="405"/>
                  <a:pt x="2810" y="917"/>
                </a:cubicBezTo>
                <a:cubicBezTo>
                  <a:pt x="2810" y="1203"/>
                  <a:pt x="2941" y="1489"/>
                  <a:pt x="3179" y="1643"/>
                </a:cubicBezTo>
                <a:lnTo>
                  <a:pt x="3179" y="1786"/>
                </a:lnTo>
                <a:lnTo>
                  <a:pt x="1965" y="1786"/>
                </a:lnTo>
                <a:cubicBezTo>
                  <a:pt x="1869" y="1786"/>
                  <a:pt x="1786" y="1858"/>
                  <a:pt x="1786" y="1965"/>
                </a:cubicBezTo>
                <a:lnTo>
                  <a:pt x="1786" y="5501"/>
                </a:lnTo>
                <a:lnTo>
                  <a:pt x="1786" y="6727"/>
                </a:lnTo>
                <a:lnTo>
                  <a:pt x="1655" y="6727"/>
                </a:lnTo>
                <a:cubicBezTo>
                  <a:pt x="1476" y="6501"/>
                  <a:pt x="1203" y="6346"/>
                  <a:pt x="917" y="6346"/>
                </a:cubicBezTo>
                <a:cubicBezTo>
                  <a:pt x="417" y="6346"/>
                  <a:pt x="0" y="6763"/>
                  <a:pt x="0" y="7275"/>
                </a:cubicBezTo>
                <a:cubicBezTo>
                  <a:pt x="0" y="7775"/>
                  <a:pt x="417" y="8192"/>
                  <a:pt x="917" y="8192"/>
                </a:cubicBezTo>
                <a:cubicBezTo>
                  <a:pt x="1203" y="8192"/>
                  <a:pt x="1488" y="8061"/>
                  <a:pt x="1655" y="7823"/>
                </a:cubicBezTo>
                <a:lnTo>
                  <a:pt x="1786" y="7823"/>
                </a:lnTo>
                <a:lnTo>
                  <a:pt x="1786" y="9049"/>
                </a:lnTo>
                <a:cubicBezTo>
                  <a:pt x="1786" y="9132"/>
                  <a:pt x="1857" y="9228"/>
                  <a:pt x="1965" y="9228"/>
                </a:cubicBezTo>
                <a:lnTo>
                  <a:pt x="2584" y="9228"/>
                </a:lnTo>
                <a:cubicBezTo>
                  <a:pt x="2679" y="9228"/>
                  <a:pt x="2762" y="9144"/>
                  <a:pt x="2762" y="9049"/>
                </a:cubicBezTo>
                <a:cubicBezTo>
                  <a:pt x="2762" y="8942"/>
                  <a:pt x="2691" y="8870"/>
                  <a:pt x="2584" y="8870"/>
                </a:cubicBezTo>
                <a:lnTo>
                  <a:pt x="2143" y="8870"/>
                </a:lnTo>
                <a:lnTo>
                  <a:pt x="2143" y="7644"/>
                </a:lnTo>
                <a:cubicBezTo>
                  <a:pt x="2143" y="7561"/>
                  <a:pt x="2072" y="7466"/>
                  <a:pt x="1965" y="7466"/>
                </a:cubicBezTo>
                <a:lnTo>
                  <a:pt x="1560" y="7466"/>
                </a:lnTo>
                <a:cubicBezTo>
                  <a:pt x="1500" y="7466"/>
                  <a:pt x="1441" y="7501"/>
                  <a:pt x="1417" y="7561"/>
                </a:cubicBezTo>
                <a:cubicBezTo>
                  <a:pt x="1310" y="7739"/>
                  <a:pt x="1119" y="7835"/>
                  <a:pt x="917" y="7835"/>
                </a:cubicBezTo>
                <a:cubicBezTo>
                  <a:pt x="607" y="7835"/>
                  <a:pt x="357" y="7585"/>
                  <a:pt x="357" y="7275"/>
                </a:cubicBezTo>
                <a:cubicBezTo>
                  <a:pt x="357" y="6965"/>
                  <a:pt x="607" y="6704"/>
                  <a:pt x="917" y="6704"/>
                </a:cubicBezTo>
                <a:cubicBezTo>
                  <a:pt x="1131" y="6704"/>
                  <a:pt x="1310" y="6811"/>
                  <a:pt x="1417" y="6989"/>
                </a:cubicBezTo>
                <a:cubicBezTo>
                  <a:pt x="1441" y="7049"/>
                  <a:pt x="1500" y="7085"/>
                  <a:pt x="1560" y="7085"/>
                </a:cubicBezTo>
                <a:lnTo>
                  <a:pt x="1965" y="7085"/>
                </a:lnTo>
                <a:cubicBezTo>
                  <a:pt x="2048" y="7085"/>
                  <a:pt x="2143" y="7001"/>
                  <a:pt x="2143" y="6906"/>
                </a:cubicBezTo>
                <a:lnTo>
                  <a:pt x="2143" y="5680"/>
                </a:lnTo>
                <a:lnTo>
                  <a:pt x="3358" y="5680"/>
                </a:lnTo>
                <a:cubicBezTo>
                  <a:pt x="3453" y="5680"/>
                  <a:pt x="3536" y="5608"/>
                  <a:pt x="3536" y="5501"/>
                </a:cubicBezTo>
                <a:lnTo>
                  <a:pt x="3536" y="5096"/>
                </a:lnTo>
                <a:cubicBezTo>
                  <a:pt x="3536" y="5037"/>
                  <a:pt x="3512" y="4977"/>
                  <a:pt x="3453" y="4953"/>
                </a:cubicBezTo>
                <a:cubicBezTo>
                  <a:pt x="3274" y="4846"/>
                  <a:pt x="3167" y="4656"/>
                  <a:pt x="3167" y="4465"/>
                </a:cubicBezTo>
                <a:cubicBezTo>
                  <a:pt x="3167" y="4144"/>
                  <a:pt x="3417" y="3894"/>
                  <a:pt x="3739" y="3894"/>
                </a:cubicBezTo>
                <a:cubicBezTo>
                  <a:pt x="4048" y="3894"/>
                  <a:pt x="4298" y="4144"/>
                  <a:pt x="4298" y="4465"/>
                </a:cubicBezTo>
                <a:cubicBezTo>
                  <a:pt x="4298" y="4668"/>
                  <a:pt x="4191" y="4846"/>
                  <a:pt x="4013" y="4953"/>
                </a:cubicBezTo>
                <a:cubicBezTo>
                  <a:pt x="3953" y="4977"/>
                  <a:pt x="3929" y="5037"/>
                  <a:pt x="3929" y="5096"/>
                </a:cubicBezTo>
                <a:lnTo>
                  <a:pt x="3929" y="5501"/>
                </a:lnTo>
                <a:cubicBezTo>
                  <a:pt x="3929" y="5596"/>
                  <a:pt x="4001" y="5680"/>
                  <a:pt x="4108" y="5680"/>
                </a:cubicBezTo>
                <a:lnTo>
                  <a:pt x="5322" y="5680"/>
                </a:lnTo>
                <a:lnTo>
                  <a:pt x="5322" y="6727"/>
                </a:lnTo>
                <a:lnTo>
                  <a:pt x="5191" y="6727"/>
                </a:lnTo>
                <a:cubicBezTo>
                  <a:pt x="5013" y="6501"/>
                  <a:pt x="4751" y="6346"/>
                  <a:pt x="4465" y="6346"/>
                </a:cubicBezTo>
                <a:cubicBezTo>
                  <a:pt x="3953" y="6346"/>
                  <a:pt x="3536" y="6763"/>
                  <a:pt x="3536" y="7275"/>
                </a:cubicBezTo>
                <a:cubicBezTo>
                  <a:pt x="3536" y="7775"/>
                  <a:pt x="3953" y="8192"/>
                  <a:pt x="4465" y="8192"/>
                </a:cubicBezTo>
                <a:cubicBezTo>
                  <a:pt x="4751" y="8192"/>
                  <a:pt x="5025" y="8061"/>
                  <a:pt x="5191" y="7823"/>
                </a:cubicBezTo>
                <a:lnTo>
                  <a:pt x="5322" y="7823"/>
                </a:lnTo>
                <a:lnTo>
                  <a:pt x="5322" y="8870"/>
                </a:lnTo>
                <a:lnTo>
                  <a:pt x="3120" y="8870"/>
                </a:lnTo>
                <a:cubicBezTo>
                  <a:pt x="3036" y="8870"/>
                  <a:pt x="2941" y="8942"/>
                  <a:pt x="2941" y="9049"/>
                </a:cubicBezTo>
                <a:cubicBezTo>
                  <a:pt x="2941" y="9144"/>
                  <a:pt x="3024" y="9228"/>
                  <a:pt x="3120" y="9228"/>
                </a:cubicBezTo>
                <a:lnTo>
                  <a:pt x="6727" y="9228"/>
                </a:lnTo>
                <a:lnTo>
                  <a:pt x="6727" y="9359"/>
                </a:lnTo>
                <a:cubicBezTo>
                  <a:pt x="6501" y="9537"/>
                  <a:pt x="6358" y="9799"/>
                  <a:pt x="6358" y="10085"/>
                </a:cubicBezTo>
                <a:cubicBezTo>
                  <a:pt x="6358" y="10597"/>
                  <a:pt x="6775" y="11014"/>
                  <a:pt x="7275" y="11014"/>
                </a:cubicBezTo>
                <a:cubicBezTo>
                  <a:pt x="7787" y="11014"/>
                  <a:pt x="8204" y="10597"/>
                  <a:pt x="8204" y="10085"/>
                </a:cubicBezTo>
                <a:cubicBezTo>
                  <a:pt x="8204" y="9799"/>
                  <a:pt x="8061" y="9525"/>
                  <a:pt x="7823" y="9359"/>
                </a:cubicBezTo>
                <a:lnTo>
                  <a:pt x="7823" y="9228"/>
                </a:lnTo>
                <a:lnTo>
                  <a:pt x="9049" y="9228"/>
                </a:lnTo>
                <a:cubicBezTo>
                  <a:pt x="9132" y="9228"/>
                  <a:pt x="9227" y="9144"/>
                  <a:pt x="9227" y="9049"/>
                </a:cubicBezTo>
                <a:lnTo>
                  <a:pt x="9227" y="7858"/>
                </a:lnTo>
                <a:lnTo>
                  <a:pt x="9227" y="7632"/>
                </a:lnTo>
                <a:lnTo>
                  <a:pt x="9227" y="5501"/>
                </a:lnTo>
                <a:lnTo>
                  <a:pt x="9227" y="4287"/>
                </a:lnTo>
                <a:lnTo>
                  <a:pt x="9358" y="4287"/>
                </a:lnTo>
                <a:cubicBezTo>
                  <a:pt x="9537" y="4501"/>
                  <a:pt x="9811" y="4656"/>
                  <a:pt x="10097" y="4656"/>
                </a:cubicBezTo>
                <a:cubicBezTo>
                  <a:pt x="10597" y="4656"/>
                  <a:pt x="11013" y="4239"/>
                  <a:pt x="11013" y="3727"/>
                </a:cubicBezTo>
                <a:cubicBezTo>
                  <a:pt x="11013" y="3227"/>
                  <a:pt x="10597" y="2810"/>
                  <a:pt x="10097" y="2810"/>
                </a:cubicBezTo>
                <a:cubicBezTo>
                  <a:pt x="9811" y="2810"/>
                  <a:pt x="9525" y="2941"/>
                  <a:pt x="9358" y="3179"/>
                </a:cubicBezTo>
                <a:lnTo>
                  <a:pt x="9227" y="3179"/>
                </a:lnTo>
                <a:lnTo>
                  <a:pt x="9227" y="1965"/>
                </a:lnTo>
                <a:cubicBezTo>
                  <a:pt x="9227" y="1870"/>
                  <a:pt x="9156" y="1786"/>
                  <a:pt x="9049" y="1786"/>
                </a:cubicBezTo>
                <a:lnTo>
                  <a:pt x="8465" y="1786"/>
                </a:lnTo>
                <a:cubicBezTo>
                  <a:pt x="8382" y="1786"/>
                  <a:pt x="8287" y="1858"/>
                  <a:pt x="8287" y="1965"/>
                </a:cubicBezTo>
                <a:cubicBezTo>
                  <a:pt x="8287" y="2048"/>
                  <a:pt x="8358" y="2143"/>
                  <a:pt x="8465" y="2143"/>
                </a:cubicBezTo>
                <a:lnTo>
                  <a:pt x="8870" y="2143"/>
                </a:lnTo>
                <a:lnTo>
                  <a:pt x="8870" y="3358"/>
                </a:lnTo>
                <a:cubicBezTo>
                  <a:pt x="8870" y="3453"/>
                  <a:pt x="8942" y="3536"/>
                  <a:pt x="9049" y="3536"/>
                </a:cubicBezTo>
                <a:lnTo>
                  <a:pt x="9454" y="3536"/>
                </a:lnTo>
                <a:cubicBezTo>
                  <a:pt x="9513" y="3536"/>
                  <a:pt x="9573" y="3513"/>
                  <a:pt x="9597" y="3453"/>
                </a:cubicBezTo>
                <a:cubicBezTo>
                  <a:pt x="9704" y="3275"/>
                  <a:pt x="9894" y="3167"/>
                  <a:pt x="10085" y="3167"/>
                </a:cubicBezTo>
                <a:cubicBezTo>
                  <a:pt x="10406" y="3167"/>
                  <a:pt x="10656" y="3417"/>
                  <a:pt x="10656" y="3727"/>
                </a:cubicBezTo>
                <a:cubicBezTo>
                  <a:pt x="10656" y="4048"/>
                  <a:pt x="10406" y="4298"/>
                  <a:pt x="10085" y="4298"/>
                </a:cubicBezTo>
                <a:cubicBezTo>
                  <a:pt x="9882" y="4298"/>
                  <a:pt x="9704" y="4191"/>
                  <a:pt x="9597" y="4013"/>
                </a:cubicBezTo>
                <a:cubicBezTo>
                  <a:pt x="9573" y="3953"/>
                  <a:pt x="9513" y="3929"/>
                  <a:pt x="9454" y="3929"/>
                </a:cubicBezTo>
                <a:lnTo>
                  <a:pt x="9049" y="3929"/>
                </a:lnTo>
                <a:cubicBezTo>
                  <a:pt x="8966" y="3929"/>
                  <a:pt x="8870" y="4001"/>
                  <a:pt x="8870" y="4108"/>
                </a:cubicBezTo>
                <a:lnTo>
                  <a:pt x="8870" y="5322"/>
                </a:lnTo>
                <a:lnTo>
                  <a:pt x="7644" y="5322"/>
                </a:lnTo>
                <a:cubicBezTo>
                  <a:pt x="7561" y="5322"/>
                  <a:pt x="7465" y="5394"/>
                  <a:pt x="7465" y="5501"/>
                </a:cubicBezTo>
                <a:lnTo>
                  <a:pt x="7465" y="5906"/>
                </a:lnTo>
                <a:cubicBezTo>
                  <a:pt x="7465" y="5965"/>
                  <a:pt x="7501" y="6025"/>
                  <a:pt x="7561" y="6049"/>
                </a:cubicBezTo>
                <a:cubicBezTo>
                  <a:pt x="7739" y="6156"/>
                  <a:pt x="7846" y="6346"/>
                  <a:pt x="7846" y="6549"/>
                </a:cubicBezTo>
                <a:cubicBezTo>
                  <a:pt x="7846" y="6858"/>
                  <a:pt x="7584" y="7108"/>
                  <a:pt x="7275" y="7108"/>
                </a:cubicBezTo>
                <a:cubicBezTo>
                  <a:pt x="6965" y="7108"/>
                  <a:pt x="6715" y="6858"/>
                  <a:pt x="6715" y="6549"/>
                </a:cubicBezTo>
                <a:cubicBezTo>
                  <a:pt x="6715" y="6334"/>
                  <a:pt x="6810" y="6156"/>
                  <a:pt x="7001" y="6049"/>
                </a:cubicBezTo>
                <a:cubicBezTo>
                  <a:pt x="7061" y="6025"/>
                  <a:pt x="7084" y="5965"/>
                  <a:pt x="7084" y="5906"/>
                </a:cubicBezTo>
                <a:lnTo>
                  <a:pt x="7084" y="5501"/>
                </a:lnTo>
                <a:cubicBezTo>
                  <a:pt x="7084" y="5418"/>
                  <a:pt x="7013" y="5322"/>
                  <a:pt x="6906" y="5322"/>
                </a:cubicBezTo>
                <a:lnTo>
                  <a:pt x="5679" y="5322"/>
                </a:lnTo>
                <a:lnTo>
                  <a:pt x="5679" y="4287"/>
                </a:lnTo>
                <a:lnTo>
                  <a:pt x="5822" y="4287"/>
                </a:lnTo>
                <a:cubicBezTo>
                  <a:pt x="6001" y="4501"/>
                  <a:pt x="6263" y="4656"/>
                  <a:pt x="6549" y="4656"/>
                </a:cubicBezTo>
                <a:cubicBezTo>
                  <a:pt x="7061" y="4656"/>
                  <a:pt x="7477" y="4239"/>
                  <a:pt x="7477" y="3727"/>
                </a:cubicBezTo>
                <a:cubicBezTo>
                  <a:pt x="7477" y="3227"/>
                  <a:pt x="7061" y="2810"/>
                  <a:pt x="6549" y="2810"/>
                </a:cubicBezTo>
                <a:cubicBezTo>
                  <a:pt x="6263" y="2810"/>
                  <a:pt x="5989" y="2941"/>
                  <a:pt x="5822" y="3179"/>
                </a:cubicBezTo>
                <a:lnTo>
                  <a:pt x="5679" y="3179"/>
                </a:lnTo>
                <a:lnTo>
                  <a:pt x="5679" y="2143"/>
                </a:lnTo>
                <a:lnTo>
                  <a:pt x="7882" y="2143"/>
                </a:lnTo>
                <a:cubicBezTo>
                  <a:pt x="7977" y="2143"/>
                  <a:pt x="8061" y="2060"/>
                  <a:pt x="8061" y="1965"/>
                </a:cubicBezTo>
                <a:cubicBezTo>
                  <a:pt x="8061" y="1870"/>
                  <a:pt x="7989" y="1786"/>
                  <a:pt x="7882" y="1786"/>
                </a:cubicBezTo>
                <a:lnTo>
                  <a:pt x="4286" y="1786"/>
                </a:lnTo>
                <a:lnTo>
                  <a:pt x="4286" y="1643"/>
                </a:lnTo>
                <a:cubicBezTo>
                  <a:pt x="4513" y="1465"/>
                  <a:pt x="4655" y="1203"/>
                  <a:pt x="4655" y="917"/>
                </a:cubicBezTo>
                <a:cubicBezTo>
                  <a:pt x="4655" y="417"/>
                  <a:pt x="4239" y="0"/>
                  <a:pt x="3739" y="0"/>
                </a:cubicBezTo>
                <a:close/>
              </a:path>
            </a:pathLst>
          </a:custGeom>
          <a:solidFill>
            <a:srgbClr val="D16138"/>
          </a:solidFill>
          <a:ln>
            <a:solidFill>
              <a:srgbClr val="D16138"/>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97467984-E553-4425-8FDD-6D606947E317}"/>
              </a:ext>
            </a:extLst>
          </p:cNvPr>
          <p:cNvSpPr txBox="1"/>
          <p:nvPr/>
        </p:nvSpPr>
        <p:spPr>
          <a:xfrm>
            <a:off x="1468073" y="2147582"/>
            <a:ext cx="7860485" cy="646331"/>
          </a:xfrm>
          <a:prstGeom prst="rect">
            <a:avLst/>
          </a:prstGeom>
          <a:noFill/>
        </p:spPr>
        <p:txBody>
          <a:bodyPr wrap="square" rtlCol="0">
            <a:spAutoFit/>
          </a:bodyPr>
          <a:lstStyle/>
          <a:p>
            <a:r>
              <a:rPr lang="en-US" dirty="0"/>
              <a:t>There are many utilization opportunities for JOINOLOG with the network of German partner universities and the German Jordanian University.</a:t>
            </a:r>
          </a:p>
        </p:txBody>
      </p:sp>
      <p:sp>
        <p:nvSpPr>
          <p:cNvPr id="19" name="Google Shape;577;p51">
            <a:extLst>
              <a:ext uri="{FF2B5EF4-FFF2-40B4-BE49-F238E27FC236}">
                <a16:creationId xmlns:a16="http://schemas.microsoft.com/office/drawing/2014/main" id="{4E0A1889-A259-4B0D-AF47-EE309472BBD7}"/>
              </a:ext>
            </a:extLst>
          </p:cNvPr>
          <p:cNvSpPr/>
          <p:nvPr/>
        </p:nvSpPr>
        <p:spPr>
          <a:xfrm rot="5400000">
            <a:off x="2157555" y="2169405"/>
            <a:ext cx="3777484" cy="5026500"/>
          </a:xfrm>
          <a:prstGeom prst="rect">
            <a:avLst/>
          </a:prstGeom>
          <a:solidFill>
            <a:schemeClr val="accent1">
              <a:alpha val="6179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 name="TextBox 3">
            <a:extLst>
              <a:ext uri="{FF2B5EF4-FFF2-40B4-BE49-F238E27FC236}">
                <a16:creationId xmlns:a16="http://schemas.microsoft.com/office/drawing/2014/main" id="{FB77B560-740E-41ED-9AEB-8485416A78D2}"/>
              </a:ext>
            </a:extLst>
          </p:cNvPr>
          <p:cNvSpPr txBox="1"/>
          <p:nvPr/>
        </p:nvSpPr>
        <p:spPr>
          <a:xfrm>
            <a:off x="1648833" y="3088759"/>
            <a:ext cx="4325923" cy="4247317"/>
          </a:xfrm>
          <a:prstGeom prst="rect">
            <a:avLst/>
          </a:prstGeom>
          <a:noFill/>
        </p:spPr>
        <p:txBody>
          <a:bodyPr wrap="square" rtlCol="0">
            <a:spAutoFit/>
          </a:bodyPr>
          <a:lstStyle/>
          <a:p>
            <a:r>
              <a:rPr lang="en-US" dirty="0"/>
              <a:t>Possible Opportunities can be:</a:t>
            </a:r>
          </a:p>
          <a:p>
            <a:endParaRPr lang="en-US" dirty="0"/>
          </a:p>
          <a:p>
            <a:pPr marL="285750" indent="-285750">
              <a:buFont typeface="Arial" panose="020B0604020202020204" pitchFamily="34" charset="0"/>
              <a:buChar char="•"/>
            </a:pPr>
            <a:r>
              <a:rPr lang="en-US" dirty="0"/>
              <a:t>JOINOLOG can act as a mediator between the German universities, the German Jordanian University and companies in Jordan.</a:t>
            </a:r>
          </a:p>
          <a:p>
            <a:pPr marL="285750" indent="-285750">
              <a:buFont typeface="Arial" panose="020B0604020202020204" pitchFamily="34" charset="0"/>
              <a:buChar char="•"/>
            </a:pPr>
            <a:r>
              <a:rPr lang="en-US" dirty="0"/>
              <a:t>JOINOLOG can be a source for information on the logistical situation in Jordan.</a:t>
            </a:r>
          </a:p>
          <a:p>
            <a:pPr marL="285750" indent="-285750">
              <a:buFont typeface="Arial" panose="020B0604020202020204" pitchFamily="34" charset="0"/>
              <a:buChar char="•"/>
            </a:pPr>
            <a:r>
              <a:rPr lang="en-US" dirty="0"/>
              <a:t>Internship opportunity for students at JOINOLOG.</a:t>
            </a:r>
          </a:p>
          <a:p>
            <a:pPr marL="285750" indent="-285750">
              <a:buFont typeface="Arial" panose="020B0604020202020204" pitchFamily="34" charset="0"/>
              <a:buChar char="•"/>
            </a:pPr>
            <a:r>
              <a:rPr lang="en-US" dirty="0"/>
              <a:t>Collaboration on research papers.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22" name="Picture 2">
            <a:extLst>
              <a:ext uri="{FF2B5EF4-FFF2-40B4-BE49-F238E27FC236}">
                <a16:creationId xmlns:a16="http://schemas.microsoft.com/office/drawing/2014/main" id="{3FADE9DC-6716-4F9B-9144-53CB0A1605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02110" y="3219779"/>
            <a:ext cx="2039626" cy="1166945"/>
          </a:xfrm>
          <a:prstGeom prst="rect">
            <a:avLst/>
          </a:prstGeom>
          <a:noFill/>
          <a:extLst>
            <a:ext uri="{909E8E84-426E-40DD-AFC4-6F175D3DCCD1}">
              <a14:hiddenFill xmlns:a14="http://schemas.microsoft.com/office/drawing/2010/main">
                <a:solidFill>
                  <a:srgbClr val="FFFFFF"/>
                </a:solidFill>
              </a14:hiddenFill>
            </a:ext>
          </a:extLst>
        </p:spPr>
      </p:pic>
      <p:sp>
        <p:nvSpPr>
          <p:cNvPr id="5" name="Plus Sign 4">
            <a:extLst>
              <a:ext uri="{FF2B5EF4-FFF2-40B4-BE49-F238E27FC236}">
                <a16:creationId xmlns:a16="http://schemas.microsoft.com/office/drawing/2014/main" id="{197FF385-495B-4E3B-A9AA-CCE234857A57}"/>
              </a:ext>
            </a:extLst>
          </p:cNvPr>
          <p:cNvSpPr/>
          <p:nvPr/>
        </p:nvSpPr>
        <p:spPr>
          <a:xfrm>
            <a:off x="8546585" y="4019406"/>
            <a:ext cx="817928" cy="931178"/>
          </a:xfrm>
          <a:prstGeom prst="mathPlus">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B0A82CCA-A2D5-4D40-8228-FD5BD7DC55A3}"/>
              </a:ext>
            </a:extLst>
          </p:cNvPr>
          <p:cNvSpPr txBox="1"/>
          <p:nvPr/>
        </p:nvSpPr>
        <p:spPr>
          <a:xfrm>
            <a:off x="7006107" y="3410584"/>
            <a:ext cx="1502882" cy="923330"/>
          </a:xfrm>
          <a:prstGeom prst="rect">
            <a:avLst/>
          </a:prstGeom>
          <a:solidFill>
            <a:schemeClr val="bg1"/>
          </a:solidFill>
          <a:ln>
            <a:solidFill>
              <a:srgbClr val="BBB587"/>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dirty="0"/>
              <a:t>German Partner Universities</a:t>
            </a:r>
          </a:p>
        </p:txBody>
      </p:sp>
      <p:pic>
        <p:nvPicPr>
          <p:cNvPr id="1026" name="Picture 2" descr="Activities | German Jordanian University">
            <a:extLst>
              <a:ext uri="{FF2B5EF4-FFF2-40B4-BE49-F238E27FC236}">
                <a16:creationId xmlns:a16="http://schemas.microsoft.com/office/drawing/2014/main" id="{F0145184-ABFC-41BA-9CE4-3E5A14C9BB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4814" y="4950585"/>
            <a:ext cx="1835644" cy="1284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81706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8"/>
          <p:cNvSpPr txBox="1">
            <a:spLocks noGrp="1"/>
          </p:cNvSpPr>
          <p:nvPr>
            <p:ph type="title"/>
          </p:nvPr>
        </p:nvSpPr>
        <p:spPr>
          <a:xfrm>
            <a:off x="1097275" y="307746"/>
            <a:ext cx="1965497" cy="1450757"/>
          </a:xfrm>
          <a:prstGeom prst="rect">
            <a:avLst/>
          </a:prstGeom>
          <a:noFill/>
          <a:ln>
            <a:noFill/>
          </a:ln>
        </p:spPr>
        <p:txBody>
          <a:bodyPr spcFirstLastPara="1" wrap="square" lIns="91425" tIns="45700" rIns="91425" bIns="45700" anchor="b" anchorCtr="0">
            <a:normAutofit/>
          </a:bodyPr>
          <a:lstStyle/>
          <a:p>
            <a:pPr marL="0" lvl="0" indent="0" rtl="0">
              <a:lnSpc>
                <a:spcPct val="85000"/>
              </a:lnSpc>
              <a:spcBef>
                <a:spcPts val="0"/>
              </a:spcBef>
              <a:spcAft>
                <a:spcPts val="0"/>
              </a:spcAft>
              <a:buClr>
                <a:schemeClr val="dk1"/>
              </a:buClr>
              <a:buSzPts val="4800"/>
              <a:buFont typeface="Calibri"/>
              <a:buNone/>
            </a:pPr>
            <a:r>
              <a:rPr lang="en-US" dirty="0"/>
              <a:t>Thank you</a:t>
            </a:r>
            <a:br>
              <a:rPr lang="en-US" dirty="0"/>
            </a:br>
            <a:endParaRPr dirty="0"/>
          </a:p>
        </p:txBody>
      </p:sp>
      <p:sp>
        <p:nvSpPr>
          <p:cNvPr id="257" name="Google Shape;257;p8"/>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a:solidFill>
                  <a:schemeClr val="lt1"/>
                </a:solidFill>
              </a:rPr>
              <a:t>JOINOLOG PAB Meeting</a:t>
            </a:r>
            <a:endParaRPr>
              <a:solidFill>
                <a:schemeClr val="lt1"/>
              </a:solidFill>
            </a:endParaRPr>
          </a:p>
        </p:txBody>
      </p:sp>
      <p:sp>
        <p:nvSpPr>
          <p:cNvPr id="258" name="Google Shape;258;p8"/>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23</a:t>
            </a:fld>
            <a:endParaRPr/>
          </a:p>
        </p:txBody>
      </p:sp>
      <p:pic>
        <p:nvPicPr>
          <p:cNvPr id="265" name="Google Shape;265;p8" descr="Ein Bild, das Person, Mann, Wand, Anzug enthält.&#10;&#10;Automatisch generierte Beschreibung"/>
          <p:cNvPicPr preferRelativeResize="0"/>
          <p:nvPr/>
        </p:nvPicPr>
        <p:blipFill rotWithShape="1">
          <a:blip r:embed="rId3">
            <a:alphaModFix/>
          </a:blip>
          <a:srcRect/>
          <a:stretch/>
        </p:blipFill>
        <p:spPr>
          <a:xfrm>
            <a:off x="1384537" y="2544417"/>
            <a:ext cx="1497931" cy="2077082"/>
          </a:xfrm>
          <a:prstGeom prst="rect">
            <a:avLst/>
          </a:prstGeom>
          <a:noFill/>
          <a:ln>
            <a:noFill/>
          </a:ln>
        </p:spPr>
      </p:pic>
      <p:sp>
        <p:nvSpPr>
          <p:cNvPr id="266" name="Google Shape;266;p8"/>
          <p:cNvSpPr/>
          <p:nvPr/>
        </p:nvSpPr>
        <p:spPr>
          <a:xfrm>
            <a:off x="2977249" y="2634211"/>
            <a:ext cx="303969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de-DE" sz="1200" dirty="0">
                <a:solidFill>
                  <a:schemeClr val="dk1"/>
                </a:solidFill>
                <a:latin typeface="Calibri"/>
                <a:ea typeface="Calibri"/>
                <a:cs typeface="Calibri"/>
                <a:sym typeface="Calibri"/>
              </a:rPr>
              <a:t>Dr.</a:t>
            </a:r>
            <a:endParaRPr dirty="0"/>
          </a:p>
          <a:p>
            <a:pPr marL="0" marR="0" lvl="0" indent="0" algn="l" rtl="0">
              <a:spcBef>
                <a:spcPts val="0"/>
              </a:spcBef>
              <a:spcAft>
                <a:spcPts val="0"/>
              </a:spcAft>
              <a:buNone/>
            </a:pPr>
            <a:r>
              <a:rPr lang="de-DE" sz="1200" b="1" dirty="0">
                <a:solidFill>
                  <a:schemeClr val="dk1"/>
                </a:solidFill>
                <a:latin typeface="Calibri"/>
                <a:ea typeface="Calibri"/>
                <a:cs typeface="Calibri"/>
                <a:sym typeface="Calibri"/>
              </a:rPr>
              <a:t>Ismail Abushaikha</a:t>
            </a:r>
            <a:endParaRPr sz="1200" b="1" dirty="0">
              <a:solidFill>
                <a:schemeClr val="dk1"/>
              </a:solidFill>
              <a:latin typeface="Calibri"/>
              <a:ea typeface="Calibri"/>
              <a:cs typeface="Calibri"/>
              <a:sym typeface="Calibri"/>
            </a:endParaRPr>
          </a:p>
          <a:p>
            <a:pPr marL="0" marR="0" lvl="0" indent="0" algn="l" rtl="0">
              <a:spcBef>
                <a:spcPts val="0"/>
              </a:spcBef>
              <a:spcAft>
                <a:spcPts val="0"/>
              </a:spcAft>
              <a:buNone/>
            </a:pPr>
            <a:r>
              <a:rPr lang="de-DE" sz="1200" dirty="0">
                <a:solidFill>
                  <a:schemeClr val="dk1"/>
                </a:solidFill>
                <a:latin typeface="Calibri"/>
                <a:ea typeface="Calibri"/>
                <a:cs typeface="Calibri"/>
                <a:sym typeface="Calibri"/>
              </a:rPr>
              <a:t>Ismail.Abushaikha@gju.edu.jo</a:t>
            </a:r>
            <a:endParaRPr dirty="0"/>
          </a:p>
        </p:txBody>
      </p:sp>
      <p:pic>
        <p:nvPicPr>
          <p:cNvPr id="269" name="Google Shape;269;p8" descr="Ein Bild, das Text, Visitenkarte enthält.&#10;&#10;Automatisch generierte Beschreibung"/>
          <p:cNvPicPr preferRelativeResize="0"/>
          <p:nvPr/>
        </p:nvPicPr>
        <p:blipFill rotWithShape="1">
          <a:blip r:embed="rId4">
            <a:alphaModFix/>
          </a:blip>
          <a:srcRect/>
          <a:stretch/>
        </p:blipFill>
        <p:spPr>
          <a:xfrm>
            <a:off x="2977250" y="3280542"/>
            <a:ext cx="1608003" cy="703574"/>
          </a:xfrm>
          <a:prstGeom prst="rect">
            <a:avLst/>
          </a:prstGeom>
          <a:noFill/>
          <a:ln>
            <a:noFill/>
          </a:ln>
        </p:spPr>
      </p:pic>
      <p:sp>
        <p:nvSpPr>
          <p:cNvPr id="22" name="Google Shape;255;p8">
            <a:extLst>
              <a:ext uri="{FF2B5EF4-FFF2-40B4-BE49-F238E27FC236}">
                <a16:creationId xmlns:a16="http://schemas.microsoft.com/office/drawing/2014/main" id="{699CBD9B-99E4-4328-9FEA-606D2A931594}"/>
              </a:ext>
            </a:extLst>
          </p:cNvPr>
          <p:cNvSpPr txBox="1">
            <a:spLocks/>
          </p:cNvSpPr>
          <p:nvPr/>
        </p:nvSpPr>
        <p:spPr>
          <a:xfrm>
            <a:off x="8411524" y="708469"/>
            <a:ext cx="1965497" cy="1450757"/>
          </a:xfrm>
          <a:prstGeom prst="rect">
            <a:avLst/>
          </a:prstGeom>
          <a:noFill/>
          <a:ln>
            <a:noFill/>
          </a:ln>
        </p:spPr>
        <p:txBody>
          <a:bodyPr spcFirstLastPara="1" wrap="square" lIns="91425" tIns="45700" rIns="91425" bIns="45700" anchor="b" anchorCtr="0">
            <a:normAutofit/>
          </a:bodyPr>
          <a:lstStyle>
            <a:defPPr marR="0" lvl="0" algn="l" rtl="0">
              <a:lnSpc>
                <a:spcPct val="100000"/>
              </a:lnSpc>
              <a:spcBef>
                <a:spcPts val="0"/>
              </a:spcBef>
              <a:spcAft>
                <a:spcPts val="0"/>
              </a:spcAft>
            </a:defPPr>
            <a:lvl1pPr marR="0" lvl="0" algn="l" rtl="0">
              <a:lnSpc>
                <a:spcPct val="85000"/>
              </a:lnSpc>
              <a:spcBef>
                <a:spcPts val="0"/>
              </a:spcBef>
              <a:spcAft>
                <a:spcPts val="0"/>
              </a:spcAft>
              <a:buClr>
                <a:srgbClr val="3F3F3F"/>
              </a:buClr>
              <a:buSzPts val="1800"/>
              <a:buFont typeface="Livvic"/>
              <a:buNone/>
              <a:defRPr sz="28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9pPr>
          </a:lstStyle>
          <a:p>
            <a:pPr>
              <a:buClr>
                <a:schemeClr val="dk1"/>
              </a:buClr>
              <a:buSzPts val="4800"/>
            </a:pPr>
            <a:r>
              <a:rPr lang="de-DE" b="1" dirty="0">
                <a:solidFill>
                  <a:schemeClr val="dk1"/>
                </a:solidFill>
              </a:rPr>
              <a:t>شكراً جزيلاً</a:t>
            </a:r>
            <a:endParaRPr lang="en-US" dirty="0"/>
          </a:p>
          <a:p>
            <a:pPr>
              <a:buClr>
                <a:schemeClr val="dk1"/>
              </a:buClr>
              <a:buSzPts val="4800"/>
              <a:buFont typeface="Calibri"/>
              <a:buNone/>
            </a:pPr>
            <a:br>
              <a:rPr lang="en-US" kern="0" dirty="0"/>
            </a:br>
            <a:endParaRPr lang="en-US" kern="0" dirty="0"/>
          </a:p>
        </p:txBody>
      </p:sp>
      <p:sp>
        <p:nvSpPr>
          <p:cNvPr id="23" name="Google Shape;255;p8">
            <a:extLst>
              <a:ext uri="{FF2B5EF4-FFF2-40B4-BE49-F238E27FC236}">
                <a16:creationId xmlns:a16="http://schemas.microsoft.com/office/drawing/2014/main" id="{08522ECE-19F5-4B31-9830-5C3CC6718B23}"/>
              </a:ext>
            </a:extLst>
          </p:cNvPr>
          <p:cNvSpPr txBox="1">
            <a:spLocks/>
          </p:cNvSpPr>
          <p:nvPr/>
        </p:nvSpPr>
        <p:spPr>
          <a:xfrm>
            <a:off x="4853315" y="1523780"/>
            <a:ext cx="1965497" cy="1450757"/>
          </a:xfrm>
          <a:prstGeom prst="rect">
            <a:avLst/>
          </a:prstGeom>
          <a:noFill/>
          <a:ln>
            <a:noFill/>
          </a:ln>
        </p:spPr>
        <p:txBody>
          <a:bodyPr spcFirstLastPara="1" wrap="square" lIns="91425" tIns="45700" rIns="91425" bIns="45700" anchor="b" anchorCtr="0">
            <a:normAutofit/>
          </a:bodyPr>
          <a:lstStyle>
            <a:defPPr marR="0" lvl="0" algn="l" rtl="0">
              <a:lnSpc>
                <a:spcPct val="100000"/>
              </a:lnSpc>
              <a:spcBef>
                <a:spcPts val="0"/>
              </a:spcBef>
              <a:spcAft>
                <a:spcPts val="0"/>
              </a:spcAft>
            </a:defPPr>
            <a:lvl1pPr marR="0" lvl="0" algn="l" rtl="0">
              <a:lnSpc>
                <a:spcPct val="85000"/>
              </a:lnSpc>
              <a:spcBef>
                <a:spcPts val="0"/>
              </a:spcBef>
              <a:spcAft>
                <a:spcPts val="0"/>
              </a:spcAft>
              <a:buClr>
                <a:srgbClr val="3F3F3F"/>
              </a:buClr>
              <a:buSzPts val="1800"/>
              <a:buFont typeface="Livvic"/>
              <a:buNone/>
              <a:defRPr sz="28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1400"/>
              <a:buFont typeface="Livvic"/>
              <a:buNone/>
              <a:defRPr sz="2800" b="1" i="0" u="none" strike="noStrike" cap="none">
                <a:solidFill>
                  <a:schemeClr val="dk1"/>
                </a:solidFill>
                <a:latin typeface="Livvic"/>
                <a:ea typeface="Livvic"/>
                <a:cs typeface="Livvic"/>
                <a:sym typeface="Livvic"/>
              </a:defRPr>
            </a:lvl9pPr>
          </a:lstStyle>
          <a:p>
            <a:pPr>
              <a:buClr>
                <a:schemeClr val="dk1"/>
              </a:buClr>
              <a:buSzPts val="4800"/>
            </a:pPr>
            <a:r>
              <a:rPr lang="en-US" b="1" dirty="0" err="1">
                <a:solidFill>
                  <a:schemeClr val="dk1"/>
                </a:solidFill>
              </a:rPr>
              <a:t>Vielen</a:t>
            </a:r>
            <a:r>
              <a:rPr lang="en-US" b="1" dirty="0">
                <a:solidFill>
                  <a:schemeClr val="dk1"/>
                </a:solidFill>
              </a:rPr>
              <a:t> Dank</a:t>
            </a:r>
            <a:endParaRPr lang="en-US" dirty="0"/>
          </a:p>
          <a:p>
            <a:pPr>
              <a:buClr>
                <a:schemeClr val="dk1"/>
              </a:buClr>
              <a:buSzPts val="4800"/>
              <a:buFont typeface="Calibri"/>
              <a:buNone/>
            </a:pPr>
            <a:br>
              <a:rPr lang="en-US" kern="0" dirty="0"/>
            </a:br>
            <a:endParaRPr lang="en-US" kern="0" dirty="0"/>
          </a:p>
        </p:txBody>
      </p:sp>
      <p:sp>
        <p:nvSpPr>
          <p:cNvPr id="25" name="TextBox 24">
            <a:extLst>
              <a:ext uri="{FF2B5EF4-FFF2-40B4-BE49-F238E27FC236}">
                <a16:creationId xmlns:a16="http://schemas.microsoft.com/office/drawing/2014/main" id="{0D291B74-6E5F-4958-B1B2-C693378D6F62}"/>
              </a:ext>
            </a:extLst>
          </p:cNvPr>
          <p:cNvSpPr txBox="1"/>
          <p:nvPr/>
        </p:nvSpPr>
        <p:spPr>
          <a:xfrm>
            <a:off x="490331" y="6488668"/>
            <a:ext cx="6096000" cy="369332"/>
          </a:xfrm>
          <a:prstGeom prst="rect">
            <a:avLst/>
          </a:prstGeom>
          <a:noFill/>
        </p:spPr>
        <p:txBody>
          <a:bodyPr wrap="square">
            <a:spAutoFit/>
          </a:bodyPr>
          <a:lstStyle/>
          <a:p>
            <a:r>
              <a:rPr lang="de-DE" sz="1800" dirty="0">
                <a:solidFill>
                  <a:schemeClr val="dk2"/>
                </a:solidFill>
              </a:rPr>
              <a:t>23/09/2021</a:t>
            </a:r>
            <a:endParaRPr lang="de-DE" dirty="0"/>
          </a:p>
        </p:txBody>
      </p:sp>
      <p:pic>
        <p:nvPicPr>
          <p:cNvPr id="26" name="Picture 2">
            <a:extLst>
              <a:ext uri="{FF2B5EF4-FFF2-40B4-BE49-F238E27FC236}">
                <a16:creationId xmlns:a16="http://schemas.microsoft.com/office/drawing/2014/main" id="{B8466601-CAEC-4644-9E4F-A4F7F6C4AB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7249" y="4024897"/>
            <a:ext cx="2039626" cy="5966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Introduction</a:t>
            </a:r>
            <a:endParaRPr dirty="0"/>
          </a:p>
        </p:txBody>
      </p:sp>
      <p:sp>
        <p:nvSpPr>
          <p:cNvPr id="202" name="Google Shape;202;p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p>
            <a:r>
              <a:rPr lang="de-DE" sz="1200" dirty="0">
                <a:solidFill>
                  <a:schemeClr val="dk2"/>
                </a:solidFill>
              </a:rPr>
              <a:t>23/09/2021</a:t>
            </a:r>
            <a:endParaRPr lang="de-DE" dirty="0"/>
          </a:p>
        </p:txBody>
      </p:sp>
      <p:sp>
        <p:nvSpPr>
          <p:cNvPr id="203" name="Google Shape;203;p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a:solidFill>
                  <a:schemeClr val="lt1"/>
                </a:solidFill>
              </a:rPr>
              <a:t>JOINOLOG PAB Meeting</a:t>
            </a:r>
            <a:endParaRPr>
              <a:solidFill>
                <a:schemeClr val="lt1"/>
              </a:solidFill>
            </a:endParaRPr>
          </a:p>
        </p:txBody>
      </p:sp>
      <p:sp>
        <p:nvSpPr>
          <p:cNvPr id="204" name="Google Shape;204;p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3</a:t>
            </a:fld>
            <a:endParaRPr/>
          </a:p>
        </p:txBody>
      </p:sp>
      <p:sp>
        <p:nvSpPr>
          <p:cNvPr id="205" name="Google Shape;205;p3"/>
          <p:cNvSpPr txBox="1"/>
          <p:nvPr/>
        </p:nvSpPr>
        <p:spPr>
          <a:xfrm>
            <a:off x="1097280" y="2021903"/>
            <a:ext cx="9401577" cy="4023360"/>
          </a:xfrm>
          <a:prstGeom prst="rect">
            <a:avLst/>
          </a:prstGeom>
          <a:noFill/>
          <a:ln>
            <a:noFill/>
          </a:ln>
        </p:spPr>
        <p:txBody>
          <a:bodyPr spcFirstLastPara="1" wrap="square" lIns="0" tIns="45700" rIns="0" bIns="45700" anchor="t" anchorCtr="0">
            <a:normAutofit lnSpcReduction="10000"/>
          </a:bodyPr>
          <a:lstStyle/>
          <a:p>
            <a:pPr marL="0" marR="0" lvl="0" indent="0" algn="l" rtl="0">
              <a:lnSpc>
                <a:spcPct val="90000"/>
              </a:lnSpc>
              <a:spcBef>
                <a:spcPts val="0"/>
              </a:spcBef>
              <a:spcAft>
                <a:spcPts val="0"/>
              </a:spcAft>
              <a:buClr>
                <a:schemeClr val="accent1"/>
              </a:buClr>
              <a:buSzPts val="2400"/>
              <a:buFont typeface="Calibri"/>
              <a:buNone/>
            </a:pPr>
            <a:r>
              <a:rPr lang="de-DE" sz="2400" b="0" i="1" u="none" strike="noStrike" cap="none" dirty="0">
                <a:solidFill>
                  <a:srgbClr val="3F3F3F"/>
                </a:solidFill>
                <a:latin typeface="Calibri"/>
                <a:ea typeface="Calibri"/>
                <a:cs typeface="Calibri"/>
                <a:sym typeface="Calibri"/>
              </a:rPr>
              <a:t>What is </a:t>
            </a:r>
            <a:r>
              <a:rPr lang="de-DE" sz="2400" i="1" dirty="0">
                <a:solidFill>
                  <a:srgbClr val="3F3F3F"/>
                </a:solidFill>
                <a:latin typeface="Calibri"/>
                <a:ea typeface="Calibri"/>
                <a:cs typeface="Calibri"/>
                <a:sym typeface="Calibri"/>
              </a:rPr>
              <a:t>JOINOLOG</a:t>
            </a:r>
            <a:r>
              <a:rPr lang="de-DE" sz="2400" b="0" i="1" u="none" strike="noStrike" cap="none" dirty="0">
                <a:solidFill>
                  <a:srgbClr val="3F3F3F"/>
                </a:solidFill>
                <a:latin typeface="Calibri"/>
                <a:ea typeface="Calibri"/>
                <a:cs typeface="Calibri"/>
                <a:sym typeface="Calibri"/>
              </a:rPr>
              <a:t>?</a:t>
            </a:r>
            <a:endParaRPr dirty="0"/>
          </a:p>
          <a:p>
            <a:pPr marL="0" marR="0" lvl="0" indent="0" algn="l" rtl="0">
              <a:lnSpc>
                <a:spcPct val="90000"/>
              </a:lnSpc>
              <a:spcBef>
                <a:spcPts val="1400"/>
              </a:spcBef>
              <a:spcAft>
                <a:spcPts val="0"/>
              </a:spcAft>
              <a:buClr>
                <a:schemeClr val="accent1"/>
              </a:buClr>
              <a:buSzPts val="1600"/>
              <a:buFont typeface="Calibri"/>
              <a:buNone/>
            </a:pPr>
            <a:r>
              <a:rPr lang="en-US" sz="1600" b="0" i="0" u="none" strike="noStrike" cap="none" dirty="0">
                <a:solidFill>
                  <a:srgbClr val="3F3F3F"/>
                </a:solidFill>
                <a:latin typeface="Calibri"/>
                <a:ea typeface="Calibri"/>
                <a:cs typeface="Calibri"/>
                <a:sym typeface="Calibri"/>
              </a:rPr>
              <a:t>The journey of the Jordan Innovation Center for Logistics started in 2018. In a Flying Faculty cooperation between Hochschule Fulda and German Jordanian University (GJU).</a:t>
            </a:r>
          </a:p>
          <a:p>
            <a:pPr marL="0" marR="0" lvl="0" indent="0" algn="l" rtl="0">
              <a:lnSpc>
                <a:spcPct val="90000"/>
              </a:lnSpc>
              <a:spcBef>
                <a:spcPts val="1400"/>
              </a:spcBef>
              <a:spcAft>
                <a:spcPts val="0"/>
              </a:spcAft>
              <a:buClr>
                <a:schemeClr val="accent1"/>
              </a:buClr>
              <a:buSzPts val="1600"/>
              <a:buFont typeface="Calibri"/>
              <a:buNone/>
            </a:pPr>
            <a:r>
              <a:rPr lang="en-US" sz="1600" b="1" i="0" u="none" strike="noStrike" cap="none" dirty="0">
                <a:solidFill>
                  <a:srgbClr val="3F3F3F"/>
                </a:solidFill>
                <a:latin typeface="Calibri"/>
                <a:ea typeface="Calibri"/>
                <a:cs typeface="Calibri"/>
                <a:sym typeface="Calibri"/>
              </a:rPr>
              <a:t>Objective</a:t>
            </a:r>
            <a:endParaRPr lang="en-US" dirty="0"/>
          </a:p>
          <a:p>
            <a:pPr marL="0" marR="0" lvl="0" indent="0" algn="l" rtl="0">
              <a:lnSpc>
                <a:spcPct val="90000"/>
              </a:lnSpc>
              <a:spcBef>
                <a:spcPts val="1400"/>
              </a:spcBef>
              <a:spcAft>
                <a:spcPts val="0"/>
              </a:spcAft>
              <a:buClr>
                <a:schemeClr val="accent1"/>
              </a:buClr>
              <a:buSzPts val="1600"/>
              <a:buFont typeface="Calibri"/>
              <a:buNone/>
            </a:pPr>
            <a:r>
              <a:rPr lang="en-US" sz="1600" b="0" i="0" u="none" strike="noStrike" cap="none" dirty="0">
                <a:solidFill>
                  <a:srgbClr val="3F3F3F"/>
                </a:solidFill>
                <a:latin typeface="Calibri"/>
                <a:ea typeface="Calibri"/>
                <a:cs typeface="Calibri"/>
                <a:sym typeface="Calibri"/>
              </a:rPr>
              <a:t>The overall objective of the project JOINOLOG is the conception of an innovation center for logistics in Jordan. This is intended to promote research conditions, innovation transfer and governance structures. </a:t>
            </a:r>
          </a:p>
          <a:p>
            <a:pPr marL="0" marR="0" lvl="0" indent="0" algn="l" rtl="0">
              <a:lnSpc>
                <a:spcPct val="90000"/>
              </a:lnSpc>
              <a:spcBef>
                <a:spcPts val="1400"/>
              </a:spcBef>
              <a:spcAft>
                <a:spcPts val="0"/>
              </a:spcAft>
              <a:buClr>
                <a:schemeClr val="accent1"/>
              </a:buClr>
              <a:buSzPts val="1600"/>
              <a:buFont typeface="Calibri"/>
              <a:buNone/>
            </a:pPr>
            <a:r>
              <a:rPr lang="de-DE" sz="1600" b="1" i="0" u="none" strike="noStrike" cap="none" dirty="0">
                <a:solidFill>
                  <a:srgbClr val="3F3F3F"/>
                </a:solidFill>
                <a:latin typeface="Calibri"/>
                <a:ea typeface="Calibri"/>
                <a:cs typeface="Calibri"/>
                <a:sym typeface="Calibri"/>
              </a:rPr>
              <a:t>Focus</a:t>
            </a:r>
            <a:endParaRPr dirty="0"/>
          </a:p>
          <a:p>
            <a:pPr marL="0" marR="0" lvl="0" indent="0" algn="l" rtl="0">
              <a:lnSpc>
                <a:spcPct val="90000"/>
              </a:lnSpc>
              <a:spcBef>
                <a:spcPts val="1400"/>
              </a:spcBef>
              <a:spcAft>
                <a:spcPts val="0"/>
              </a:spcAft>
              <a:buClr>
                <a:schemeClr val="accent1"/>
              </a:buClr>
              <a:buSzPts val="1600"/>
              <a:buFont typeface="Calibri"/>
              <a:buNone/>
            </a:pPr>
            <a:r>
              <a:rPr lang="en-US" sz="1600" b="0" i="0" u="none" strike="noStrike" cap="none" dirty="0">
                <a:solidFill>
                  <a:srgbClr val="3F3F3F"/>
                </a:solidFill>
                <a:latin typeface="Calibri"/>
                <a:ea typeface="Calibri"/>
                <a:cs typeface="Calibri"/>
                <a:sym typeface="Calibri"/>
              </a:rPr>
              <a:t>The focus is on collaboration through joint research projects, trainings and events, exchange of content and promotion of innovation in logistics. </a:t>
            </a:r>
          </a:p>
          <a:p>
            <a:pPr marL="0" marR="0" lvl="0" indent="0" algn="l" rtl="0">
              <a:lnSpc>
                <a:spcPct val="90000"/>
              </a:lnSpc>
              <a:spcBef>
                <a:spcPts val="1400"/>
              </a:spcBef>
              <a:spcAft>
                <a:spcPts val="0"/>
              </a:spcAft>
              <a:buClr>
                <a:schemeClr val="accent1"/>
              </a:buClr>
              <a:buSzPts val="1600"/>
              <a:buFont typeface="Calibri"/>
              <a:buNone/>
            </a:pPr>
            <a:r>
              <a:rPr lang="de-DE" sz="1600" b="1" i="0" u="none" strike="noStrike" cap="none" dirty="0">
                <a:solidFill>
                  <a:srgbClr val="3F3F3F"/>
                </a:solidFill>
                <a:latin typeface="Calibri"/>
                <a:ea typeface="Calibri"/>
                <a:cs typeface="Calibri"/>
                <a:sym typeface="Calibri"/>
              </a:rPr>
              <a:t>Future</a:t>
            </a:r>
            <a:endParaRPr dirty="0"/>
          </a:p>
          <a:p>
            <a:pPr marL="0" marR="0" lvl="0" indent="0" algn="l" rtl="0">
              <a:lnSpc>
                <a:spcPct val="90000"/>
              </a:lnSpc>
              <a:spcBef>
                <a:spcPts val="1400"/>
              </a:spcBef>
              <a:spcAft>
                <a:spcPts val="0"/>
              </a:spcAft>
              <a:buClr>
                <a:schemeClr val="accent1"/>
              </a:buClr>
              <a:buSzPts val="1600"/>
              <a:buFont typeface="Calibri"/>
              <a:buNone/>
            </a:pPr>
            <a:r>
              <a:rPr lang="de-DE" sz="1600" b="0" i="0" u="none" strike="noStrike" cap="none" dirty="0">
                <a:solidFill>
                  <a:srgbClr val="3F3F3F"/>
                </a:solidFill>
                <a:latin typeface="Calibri"/>
                <a:ea typeface="Calibri"/>
                <a:cs typeface="Calibri"/>
                <a:sym typeface="Calibri"/>
              </a:rPr>
              <a:t>The center‘s orientation will be vital to its sustainability. </a:t>
            </a:r>
            <a:r>
              <a:rPr lang="en-US" sz="1600" b="0" i="0" u="none" strike="noStrike" cap="none" dirty="0">
                <a:solidFill>
                  <a:srgbClr val="3F3F3F"/>
                </a:solidFill>
                <a:latin typeface="Calibri"/>
                <a:ea typeface="Calibri"/>
                <a:cs typeface="Calibri"/>
                <a:sym typeface="Calibri"/>
              </a:rPr>
              <a:t>Ultimately, an institution is planned for this purpose, which brings together all logistics-related actors in the country and beyond, thus offering them a platform for sustainable collaboration. </a:t>
            </a:r>
            <a:endParaRPr dirty="0"/>
          </a:p>
        </p:txBody>
      </p:sp>
      <p:sp>
        <p:nvSpPr>
          <p:cNvPr id="206" name="Google Shape;206;p3" descr="Teacher"/>
          <p:cNvSpPr/>
          <p:nvPr/>
        </p:nvSpPr>
        <p:spPr>
          <a:xfrm>
            <a:off x="4318575" y="1004089"/>
            <a:ext cx="733271" cy="733271"/>
          </a:xfrm>
          <a:prstGeom prst="rect">
            <a:avLst/>
          </a:prstGeom>
          <a:blipFill rotWithShape="1">
            <a:blip r:embed="rId3">
              <a:alphaModFix/>
            </a:blip>
            <a:stretch>
              <a:fillRect/>
            </a:stretch>
          </a:blipFill>
          <a:ln w="15875" cap="flat" cmpd="sng">
            <a:solidFill>
              <a:schemeClr val="lt1">
                <a:alpha val="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 name="Straight Connector 2">
            <a:extLst>
              <a:ext uri="{FF2B5EF4-FFF2-40B4-BE49-F238E27FC236}">
                <a16:creationId xmlns:a16="http://schemas.microsoft.com/office/drawing/2014/main" id="{D31565A9-816E-4ADF-899A-4E4D21F6AF5D}"/>
              </a:ext>
            </a:extLst>
          </p:cNvPr>
          <p:cNvCxnSpPr/>
          <p:nvPr/>
        </p:nvCxnSpPr>
        <p:spPr>
          <a:xfrm>
            <a:off x="1236372" y="1737360"/>
            <a:ext cx="9401577" cy="0"/>
          </a:xfrm>
          <a:prstGeom prst="line">
            <a:avLst/>
          </a:prstGeom>
        </p:spPr>
        <p:style>
          <a:lnRef idx="1">
            <a:schemeClr val="dk1"/>
          </a:lnRef>
          <a:fillRef idx="0">
            <a:schemeClr val="dk1"/>
          </a:fillRef>
          <a:effectRef idx="0">
            <a:schemeClr val="dk1"/>
          </a:effectRef>
          <a:fontRef idx="minor">
            <a:schemeClr val="tx1"/>
          </a:fontRef>
        </p:style>
      </p:cxnSp>
      <p:pic>
        <p:nvPicPr>
          <p:cNvPr id="9" name="Picture 8">
            <a:extLst>
              <a:ext uri="{FF2B5EF4-FFF2-40B4-BE49-F238E27FC236}">
                <a16:creationId xmlns:a16="http://schemas.microsoft.com/office/drawing/2014/main" id="{45602811-D137-49E9-A5BD-BE25ECEEBB8A}"/>
              </a:ext>
            </a:extLst>
          </p:cNvPr>
          <p:cNvPicPr>
            <a:picLocks noChangeAspect="1"/>
          </p:cNvPicPr>
          <p:nvPr/>
        </p:nvPicPr>
        <p:blipFill>
          <a:blip r:embed="rId4"/>
          <a:stretch>
            <a:fillRect/>
          </a:stretch>
        </p:blipFill>
        <p:spPr>
          <a:xfrm>
            <a:off x="0" y="0"/>
            <a:ext cx="1056559" cy="81273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49"/>
          <p:cNvSpPr/>
          <p:nvPr/>
        </p:nvSpPr>
        <p:spPr>
          <a:xfrm>
            <a:off x="7847200" y="1080933"/>
            <a:ext cx="1772800" cy="5826800"/>
          </a:xfrm>
          <a:prstGeom prst="rect">
            <a:avLst/>
          </a:prstGeom>
          <a:solidFill>
            <a:srgbClr val="C15A2D">
              <a:alpha val="73210"/>
            </a:srgbClr>
          </a:solidFill>
          <a:ln>
            <a:noFill/>
          </a:ln>
        </p:spPr>
        <p:txBody>
          <a:bodyPr spcFirstLastPara="1" wrap="square" lIns="121900" tIns="121900" rIns="121900" bIns="121900" anchor="ctr" anchorCtr="0">
            <a:noAutofit/>
          </a:bodyPr>
          <a:lstStyle/>
          <a:p>
            <a:endParaRPr sz="2400" dirty="0"/>
          </a:p>
        </p:txBody>
      </p:sp>
      <p:sp>
        <p:nvSpPr>
          <p:cNvPr id="544" name="Google Shape;544;p49"/>
          <p:cNvSpPr/>
          <p:nvPr/>
        </p:nvSpPr>
        <p:spPr>
          <a:xfrm>
            <a:off x="5378418" y="1379867"/>
            <a:ext cx="3028400" cy="1553600"/>
          </a:xfrm>
          <a:prstGeom prst="rect">
            <a:avLst/>
          </a:prstGeom>
          <a:solidFill>
            <a:srgbClr val="434343"/>
          </a:solidFill>
          <a:ln>
            <a:solidFill>
              <a:srgbClr val="434343"/>
            </a:solidFill>
          </a:ln>
        </p:spPr>
        <p:txBody>
          <a:bodyPr spcFirstLastPara="1" wrap="square" lIns="121900" tIns="121900" rIns="121900" bIns="121900" anchor="ctr" anchorCtr="0">
            <a:noAutofit/>
          </a:bodyPr>
          <a:lstStyle/>
          <a:p>
            <a:endParaRPr sz="2400"/>
          </a:p>
        </p:txBody>
      </p:sp>
      <p:sp>
        <p:nvSpPr>
          <p:cNvPr id="545" name="Google Shape;545;p49"/>
          <p:cNvSpPr/>
          <p:nvPr/>
        </p:nvSpPr>
        <p:spPr>
          <a:xfrm>
            <a:off x="0" y="0"/>
            <a:ext cx="1772800" cy="5826800"/>
          </a:xfrm>
          <a:prstGeom prst="rect">
            <a:avLst/>
          </a:prstGeom>
          <a:solidFill>
            <a:srgbClr val="C15A2D">
              <a:alpha val="73210"/>
            </a:srgbClr>
          </a:solidFill>
          <a:ln>
            <a:noFill/>
          </a:ln>
        </p:spPr>
        <p:txBody>
          <a:bodyPr spcFirstLastPara="1" wrap="square" lIns="121900" tIns="121900" rIns="121900" bIns="121900" anchor="ctr" anchorCtr="0">
            <a:noAutofit/>
          </a:bodyPr>
          <a:lstStyle/>
          <a:p>
            <a:endParaRPr sz="2400" dirty="0"/>
          </a:p>
        </p:txBody>
      </p:sp>
      <p:sp>
        <p:nvSpPr>
          <p:cNvPr id="546" name="Google Shape;546;p49"/>
          <p:cNvSpPr/>
          <p:nvPr/>
        </p:nvSpPr>
        <p:spPr>
          <a:xfrm>
            <a:off x="816876" y="1171929"/>
            <a:ext cx="3028400" cy="1553600"/>
          </a:xfrm>
          <a:prstGeom prst="rect">
            <a:avLst/>
          </a:prstGeom>
          <a:solidFill>
            <a:srgbClr val="434343"/>
          </a:solidFill>
          <a:ln>
            <a:noFill/>
          </a:ln>
        </p:spPr>
        <p:txBody>
          <a:bodyPr spcFirstLastPara="1" wrap="square" lIns="121900" tIns="121900" rIns="121900" bIns="121900" anchor="ctr" anchorCtr="0">
            <a:noAutofit/>
          </a:bodyPr>
          <a:lstStyle/>
          <a:p>
            <a:endParaRPr sz="2400" dirty="0"/>
          </a:p>
        </p:txBody>
      </p:sp>
      <p:sp>
        <p:nvSpPr>
          <p:cNvPr id="547" name="Google Shape;547;p49"/>
          <p:cNvSpPr txBox="1">
            <a:spLocks noGrp="1"/>
          </p:cNvSpPr>
          <p:nvPr>
            <p:ph type="ctrTitle"/>
          </p:nvPr>
        </p:nvSpPr>
        <p:spPr>
          <a:xfrm>
            <a:off x="2102248" y="312375"/>
            <a:ext cx="3262931" cy="726790"/>
          </a:xfrm>
          <a:prstGeom prst="rect">
            <a:avLst/>
          </a:prstGeom>
        </p:spPr>
        <p:txBody>
          <a:bodyPr spcFirstLastPara="1" vert="horz" wrap="square" lIns="121900" tIns="121900" rIns="121900" bIns="121900" rtlCol="0" anchor="ctr" anchorCtr="0">
            <a:noAutofit/>
          </a:bodyPr>
          <a:lstStyle/>
          <a:p>
            <a:r>
              <a:rPr lang="es" dirty="0"/>
              <a:t>How JOINOLOG started</a:t>
            </a:r>
            <a:endParaRPr dirty="0"/>
          </a:p>
        </p:txBody>
      </p:sp>
      <p:sp>
        <p:nvSpPr>
          <p:cNvPr id="557" name="Google Shape;557;p49"/>
          <p:cNvSpPr txBox="1">
            <a:spLocks noGrp="1"/>
          </p:cNvSpPr>
          <p:nvPr>
            <p:ph type="subTitle" idx="1"/>
          </p:nvPr>
        </p:nvSpPr>
        <p:spPr>
          <a:xfrm>
            <a:off x="2071345" y="2592765"/>
            <a:ext cx="2168800" cy="4246206"/>
          </a:xfrm>
          <a:prstGeom prst="rect">
            <a:avLst/>
          </a:prstGeom>
        </p:spPr>
        <p:txBody>
          <a:bodyPr spcFirstLastPara="1" vert="horz" wrap="square" lIns="121900" tIns="121900" rIns="121900" bIns="121900" rtlCol="0" anchor="t" anchorCtr="0">
            <a:noAutofit/>
          </a:bodyPr>
          <a:lstStyle/>
          <a:p>
            <a:pPr marL="0" indent="0"/>
            <a:r>
              <a:rPr lang="en-US" dirty="0"/>
              <a:t>How did we start JOINOLOG?</a:t>
            </a:r>
          </a:p>
          <a:p>
            <a:pPr marL="0" indent="0"/>
            <a:r>
              <a:rPr lang="en-US" dirty="0"/>
              <a:t>It started in 2018 when both universities collaborated after noticing the lack of innovation in the logistical sector in Jordan.  The idea was granted funding by the German Federal Ministry of Education and Research for the preparation stage to check the feasibility and sustainability of such an idea in the Jordanian landscape and the  implementation stage that has begun in February 2021 which will last until January 2024.</a:t>
            </a:r>
            <a:endParaRPr dirty="0"/>
          </a:p>
          <a:p>
            <a:pPr marL="0" indent="0"/>
            <a:endParaRPr dirty="0"/>
          </a:p>
        </p:txBody>
      </p:sp>
      <p:sp>
        <p:nvSpPr>
          <p:cNvPr id="558" name="Google Shape;558;p49"/>
          <p:cNvSpPr txBox="1">
            <a:spLocks noGrp="1"/>
          </p:cNvSpPr>
          <p:nvPr>
            <p:ph type="subTitle" idx="3"/>
          </p:nvPr>
        </p:nvSpPr>
        <p:spPr>
          <a:xfrm>
            <a:off x="5424359" y="2862933"/>
            <a:ext cx="2168800" cy="4044800"/>
          </a:xfrm>
          <a:prstGeom prst="rect">
            <a:avLst/>
          </a:prstGeom>
        </p:spPr>
        <p:txBody>
          <a:bodyPr spcFirstLastPara="1" vert="horz" wrap="square" lIns="121900" tIns="121900" rIns="121900" bIns="121900" rtlCol="0" anchor="t" anchorCtr="0">
            <a:noAutofit/>
          </a:bodyPr>
          <a:lstStyle/>
          <a:p>
            <a:pPr marL="0" indent="0" algn="l"/>
            <a:r>
              <a:rPr lang="en-US" dirty="0">
                <a:solidFill>
                  <a:schemeClr val="dk1"/>
                </a:solidFill>
              </a:rPr>
              <a:t>Why did we start JOINOLOG?</a:t>
            </a:r>
          </a:p>
          <a:p>
            <a:pPr marL="285750" indent="-285750" algn="l">
              <a:buFont typeface="Arial" panose="020B0604020202020204" pitchFamily="34" charset="0"/>
              <a:buChar char="•"/>
            </a:pPr>
            <a:r>
              <a:rPr lang="en-US" dirty="0">
                <a:solidFill>
                  <a:schemeClr val="dk1"/>
                </a:solidFill>
              </a:rPr>
              <a:t>The various challenges in the current logistics system in Jordan.</a:t>
            </a:r>
          </a:p>
          <a:p>
            <a:pPr marL="285750" indent="-285750" algn="l">
              <a:buFont typeface="Arial" panose="020B0604020202020204" pitchFamily="34" charset="0"/>
              <a:buChar char="•"/>
            </a:pPr>
            <a:r>
              <a:rPr lang="en-US" dirty="0">
                <a:solidFill>
                  <a:schemeClr val="dk1"/>
                </a:solidFill>
              </a:rPr>
              <a:t>The world’s bank logistics index for Jordan reflected that there is an immense room for improvement.</a:t>
            </a:r>
          </a:p>
          <a:p>
            <a:pPr marL="285750" indent="-285750" algn="l">
              <a:buFont typeface="Arial" panose="020B0604020202020204" pitchFamily="34" charset="0"/>
              <a:buChar char="•"/>
            </a:pPr>
            <a:r>
              <a:rPr lang="en-US" dirty="0">
                <a:solidFill>
                  <a:schemeClr val="dk1"/>
                </a:solidFill>
              </a:rPr>
              <a:t>The well-built IT infrastructure in Jordan.</a:t>
            </a:r>
          </a:p>
          <a:p>
            <a:pPr marL="285750" indent="-285750" algn="l">
              <a:buFont typeface="Arial" panose="020B0604020202020204" pitchFamily="34" charset="0"/>
              <a:buChar char="•"/>
            </a:pPr>
            <a:r>
              <a:rPr lang="en-US" dirty="0">
                <a:solidFill>
                  <a:schemeClr val="dk1"/>
                </a:solidFill>
              </a:rPr>
              <a:t>The willingness of the government to support the logistics sector.</a:t>
            </a:r>
          </a:p>
          <a:p>
            <a:pPr marL="285750" indent="-285750">
              <a:buFont typeface="Arial" panose="020B0604020202020204" pitchFamily="34" charset="0"/>
              <a:buChar char="•"/>
            </a:pPr>
            <a:endParaRPr dirty="0">
              <a:solidFill>
                <a:schemeClr val="dk1"/>
              </a:solidFill>
            </a:endParaRPr>
          </a:p>
          <a:p>
            <a:pPr marL="0" indent="0">
              <a:lnSpc>
                <a:spcPct val="115000"/>
              </a:lnSpc>
              <a:spcAft>
                <a:spcPts val="2133"/>
              </a:spcAft>
            </a:pPr>
            <a:endParaRPr dirty="0">
              <a:solidFill>
                <a:schemeClr val="dk1"/>
              </a:solidFill>
            </a:endParaRPr>
          </a:p>
        </p:txBody>
      </p:sp>
      <p:pic>
        <p:nvPicPr>
          <p:cNvPr id="2050" name="Picture 2">
            <a:extLst>
              <a:ext uri="{FF2B5EF4-FFF2-40B4-BE49-F238E27FC236}">
                <a16:creationId xmlns:a16="http://schemas.microsoft.com/office/drawing/2014/main" id="{1FC7A1DC-3C8E-4E82-8864-42BD5FB811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7279" y="1651250"/>
            <a:ext cx="2807594" cy="94151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F9E640F3-3830-4DA0-BB0E-C4EE21E576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3287" y="1465576"/>
            <a:ext cx="2263129" cy="1397357"/>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0670896B-46D9-426B-A09E-34E8D683B17D}"/>
              </a:ext>
            </a:extLst>
          </p:cNvPr>
          <p:cNvCxnSpPr>
            <a:cxnSpLocks/>
          </p:cNvCxnSpPr>
          <p:nvPr/>
        </p:nvCxnSpPr>
        <p:spPr>
          <a:xfrm>
            <a:off x="4764947" y="3429000"/>
            <a:ext cx="0" cy="2324611"/>
          </a:xfrm>
          <a:prstGeom prst="line">
            <a:avLst/>
          </a:prstGeom>
          <a:ln>
            <a:solidFill>
              <a:srgbClr val="D2866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0"/>
          <p:cNvSpPr txBox="1">
            <a:spLocks noGrp="1"/>
          </p:cNvSpPr>
          <p:nvPr>
            <p:ph type="ctrTitle" idx="6"/>
          </p:nvPr>
        </p:nvSpPr>
        <p:spPr>
          <a:xfrm rot="5400000">
            <a:off x="8913916" y="2195027"/>
            <a:ext cx="3884400" cy="650000"/>
          </a:xfrm>
          <a:prstGeom prst="rect">
            <a:avLst/>
          </a:prstGeom>
        </p:spPr>
        <p:txBody>
          <a:bodyPr spcFirstLastPara="1" vert="horz" wrap="square" lIns="121900" tIns="121900" rIns="121900" bIns="121900" rtlCol="0" anchor="ctr" anchorCtr="0">
            <a:noAutofit/>
          </a:bodyPr>
          <a:lstStyle/>
          <a:p>
            <a:r>
              <a:rPr lang="es" dirty="0"/>
              <a:t>Why do we need JOINOLOG?</a:t>
            </a:r>
            <a:endParaRPr dirty="0"/>
          </a:p>
        </p:txBody>
      </p:sp>
      <p:sp>
        <p:nvSpPr>
          <p:cNvPr id="177" name="Google Shape;177;p30"/>
          <p:cNvSpPr/>
          <p:nvPr/>
        </p:nvSpPr>
        <p:spPr>
          <a:xfrm>
            <a:off x="0" y="0"/>
            <a:ext cx="4810000" cy="3509600"/>
          </a:xfrm>
          <a:prstGeom prst="rect">
            <a:avLst/>
          </a:prstGeom>
          <a:solidFill>
            <a:schemeClr val="lt1"/>
          </a:solidFill>
          <a:ln>
            <a:noFill/>
          </a:ln>
        </p:spPr>
        <p:txBody>
          <a:bodyPr spcFirstLastPara="1" wrap="square" lIns="121900" tIns="121900" rIns="121900" bIns="121900" anchor="ctr" anchorCtr="0">
            <a:noAutofit/>
          </a:bodyPr>
          <a:lstStyle/>
          <a:p>
            <a:endParaRPr sz="2400"/>
          </a:p>
        </p:txBody>
      </p:sp>
      <p:sp>
        <p:nvSpPr>
          <p:cNvPr id="178" name="Google Shape;178;p30"/>
          <p:cNvSpPr/>
          <p:nvPr/>
        </p:nvSpPr>
        <p:spPr>
          <a:xfrm>
            <a:off x="4809981" y="-34000"/>
            <a:ext cx="4810000" cy="3509600"/>
          </a:xfrm>
          <a:prstGeom prst="rect">
            <a:avLst/>
          </a:prstGeom>
          <a:solidFill>
            <a:srgbClr val="D16138"/>
          </a:solidFill>
          <a:ln>
            <a:noFill/>
          </a:ln>
        </p:spPr>
        <p:txBody>
          <a:bodyPr spcFirstLastPara="1" wrap="square" lIns="121900" tIns="121900" rIns="121900" bIns="121900" anchor="ctr" anchorCtr="0">
            <a:noAutofit/>
          </a:bodyPr>
          <a:lstStyle/>
          <a:p>
            <a:endParaRPr sz="2400"/>
          </a:p>
        </p:txBody>
      </p:sp>
      <p:sp>
        <p:nvSpPr>
          <p:cNvPr id="179" name="Google Shape;179;p30"/>
          <p:cNvSpPr/>
          <p:nvPr/>
        </p:nvSpPr>
        <p:spPr>
          <a:xfrm>
            <a:off x="0" y="3509600"/>
            <a:ext cx="4810000" cy="3348400"/>
          </a:xfrm>
          <a:prstGeom prst="rect">
            <a:avLst/>
          </a:prstGeom>
          <a:solidFill>
            <a:srgbClr val="D16138"/>
          </a:solidFill>
          <a:ln>
            <a:noFill/>
          </a:ln>
        </p:spPr>
        <p:txBody>
          <a:bodyPr spcFirstLastPara="1" wrap="square" lIns="121900" tIns="121900" rIns="121900" bIns="121900" anchor="ctr" anchorCtr="0">
            <a:noAutofit/>
          </a:bodyPr>
          <a:lstStyle/>
          <a:p>
            <a:endParaRPr sz="2400"/>
          </a:p>
        </p:txBody>
      </p:sp>
      <p:sp>
        <p:nvSpPr>
          <p:cNvPr id="180" name="Google Shape;180;p30"/>
          <p:cNvSpPr/>
          <p:nvPr/>
        </p:nvSpPr>
        <p:spPr>
          <a:xfrm>
            <a:off x="4809964" y="3509600"/>
            <a:ext cx="4810000" cy="3348400"/>
          </a:xfrm>
          <a:prstGeom prst="rect">
            <a:avLst/>
          </a:prstGeom>
          <a:solidFill>
            <a:schemeClr val="lt1"/>
          </a:solidFill>
          <a:ln>
            <a:noFill/>
          </a:ln>
        </p:spPr>
        <p:txBody>
          <a:bodyPr spcFirstLastPara="1" wrap="square" lIns="121900" tIns="121900" rIns="121900" bIns="121900" anchor="ctr" anchorCtr="0">
            <a:noAutofit/>
          </a:bodyPr>
          <a:lstStyle/>
          <a:p>
            <a:endParaRPr sz="2400"/>
          </a:p>
        </p:txBody>
      </p:sp>
      <p:sp>
        <p:nvSpPr>
          <p:cNvPr id="181" name="Google Shape;181;p30"/>
          <p:cNvSpPr txBox="1">
            <a:spLocks noGrp="1"/>
          </p:cNvSpPr>
          <p:nvPr>
            <p:ph type="subTitle" idx="1"/>
          </p:nvPr>
        </p:nvSpPr>
        <p:spPr>
          <a:xfrm>
            <a:off x="842512" y="1881121"/>
            <a:ext cx="3307600" cy="716000"/>
          </a:xfrm>
          <a:prstGeom prst="rect">
            <a:avLst/>
          </a:prstGeom>
        </p:spPr>
        <p:txBody>
          <a:bodyPr spcFirstLastPara="1" vert="horz" wrap="square" lIns="121900" tIns="121900" rIns="121900" bIns="121900" rtlCol="0" anchor="t" anchorCtr="0">
            <a:noAutofit/>
          </a:bodyPr>
          <a:lstStyle/>
          <a:p>
            <a:pPr marL="0" indent="0"/>
            <a:r>
              <a:rPr lang="es" dirty="0"/>
              <a:t>Through JOINOLOG new opportunites are created for the future of logisitcs and supply chain.</a:t>
            </a:r>
            <a:endParaRPr dirty="0"/>
          </a:p>
        </p:txBody>
      </p:sp>
      <p:sp>
        <p:nvSpPr>
          <p:cNvPr id="182" name="Google Shape;182;p30"/>
          <p:cNvSpPr txBox="1">
            <a:spLocks noGrp="1"/>
          </p:cNvSpPr>
          <p:nvPr>
            <p:ph type="subTitle" idx="3"/>
          </p:nvPr>
        </p:nvSpPr>
        <p:spPr>
          <a:xfrm>
            <a:off x="5618219" y="1881121"/>
            <a:ext cx="3448000" cy="994000"/>
          </a:xfrm>
          <a:prstGeom prst="rect">
            <a:avLst/>
          </a:prstGeom>
        </p:spPr>
        <p:txBody>
          <a:bodyPr spcFirstLastPara="1" vert="horz" wrap="square" lIns="121900" tIns="121900" rIns="121900" bIns="121900" rtlCol="0" anchor="t" anchorCtr="0">
            <a:noAutofit/>
          </a:bodyPr>
          <a:lstStyle/>
          <a:p>
            <a:pPr marL="0" indent="0"/>
            <a:r>
              <a:rPr lang="es" dirty="0">
                <a:solidFill>
                  <a:schemeClr val="lt1"/>
                </a:solidFill>
              </a:rPr>
              <a:t>Knowledge sharing through clustering is one of the biggest advantages that JOINOLOG will provide to the Jordanian market.</a:t>
            </a:r>
            <a:endParaRPr dirty="0">
              <a:solidFill>
                <a:schemeClr val="lt1"/>
              </a:solidFill>
            </a:endParaRPr>
          </a:p>
        </p:txBody>
      </p:sp>
      <p:sp>
        <p:nvSpPr>
          <p:cNvPr id="183" name="Google Shape;183;p30"/>
          <p:cNvSpPr txBox="1">
            <a:spLocks noGrp="1"/>
          </p:cNvSpPr>
          <p:nvPr>
            <p:ph type="subTitle" idx="5"/>
          </p:nvPr>
        </p:nvSpPr>
        <p:spPr>
          <a:xfrm>
            <a:off x="842512" y="5218944"/>
            <a:ext cx="3307600" cy="1261600"/>
          </a:xfrm>
          <a:prstGeom prst="rect">
            <a:avLst/>
          </a:prstGeom>
        </p:spPr>
        <p:txBody>
          <a:bodyPr spcFirstLastPara="1" vert="horz" wrap="square" lIns="121900" tIns="121900" rIns="121900" bIns="121900" rtlCol="0" anchor="t" anchorCtr="0">
            <a:noAutofit/>
          </a:bodyPr>
          <a:lstStyle/>
          <a:p>
            <a:pPr marL="0" indent="0"/>
            <a:r>
              <a:rPr lang="es" dirty="0">
                <a:solidFill>
                  <a:schemeClr val="lt1"/>
                </a:solidFill>
              </a:rPr>
              <a:t>JOINOLOG aims to create a network connecting all vital players in the field of logistics and supply chain in Jordan.</a:t>
            </a:r>
            <a:endParaRPr dirty="0">
              <a:solidFill>
                <a:schemeClr val="lt1"/>
              </a:solidFill>
            </a:endParaRPr>
          </a:p>
        </p:txBody>
      </p:sp>
      <p:sp>
        <p:nvSpPr>
          <p:cNvPr id="184" name="Google Shape;184;p30"/>
          <p:cNvSpPr txBox="1">
            <a:spLocks noGrp="1"/>
          </p:cNvSpPr>
          <p:nvPr>
            <p:ph type="ctrTitle" idx="2"/>
          </p:nvPr>
        </p:nvSpPr>
        <p:spPr>
          <a:xfrm>
            <a:off x="5618219" y="1122700"/>
            <a:ext cx="3597200" cy="859600"/>
          </a:xfrm>
          <a:prstGeom prst="rect">
            <a:avLst/>
          </a:prstGeom>
        </p:spPr>
        <p:txBody>
          <a:bodyPr spcFirstLastPara="1" vert="horz" wrap="square" lIns="121900" tIns="121900" rIns="121900" bIns="121900" rtlCol="0" anchor="b" anchorCtr="0">
            <a:noAutofit/>
          </a:bodyPr>
          <a:lstStyle/>
          <a:p>
            <a:r>
              <a:rPr lang="es" dirty="0">
                <a:solidFill>
                  <a:schemeClr val="lt1"/>
                </a:solidFill>
              </a:rPr>
              <a:t>Clustering</a:t>
            </a:r>
            <a:endParaRPr dirty="0">
              <a:solidFill>
                <a:schemeClr val="lt1"/>
              </a:solidFill>
            </a:endParaRPr>
          </a:p>
        </p:txBody>
      </p:sp>
      <p:sp>
        <p:nvSpPr>
          <p:cNvPr id="185" name="Google Shape;185;p30"/>
          <p:cNvSpPr txBox="1">
            <a:spLocks noGrp="1"/>
          </p:cNvSpPr>
          <p:nvPr>
            <p:ph type="ctrTitle" idx="4"/>
          </p:nvPr>
        </p:nvSpPr>
        <p:spPr>
          <a:xfrm>
            <a:off x="842511" y="4442569"/>
            <a:ext cx="3828400" cy="859600"/>
          </a:xfrm>
          <a:prstGeom prst="rect">
            <a:avLst/>
          </a:prstGeom>
        </p:spPr>
        <p:txBody>
          <a:bodyPr spcFirstLastPara="1" vert="horz" wrap="square" lIns="121900" tIns="121900" rIns="121900" bIns="121900" rtlCol="0" anchor="b" anchorCtr="0">
            <a:noAutofit/>
          </a:bodyPr>
          <a:lstStyle/>
          <a:p>
            <a:r>
              <a:rPr lang="es" dirty="0">
                <a:solidFill>
                  <a:schemeClr val="lt1"/>
                </a:solidFill>
              </a:rPr>
              <a:t>Creating a Network</a:t>
            </a:r>
            <a:endParaRPr dirty="0">
              <a:solidFill>
                <a:schemeClr val="lt1"/>
              </a:solidFill>
            </a:endParaRPr>
          </a:p>
        </p:txBody>
      </p:sp>
      <p:sp>
        <p:nvSpPr>
          <p:cNvPr id="186" name="Google Shape;186;p30"/>
          <p:cNvSpPr txBox="1">
            <a:spLocks noGrp="1"/>
          </p:cNvSpPr>
          <p:nvPr>
            <p:ph type="ctrTitle"/>
          </p:nvPr>
        </p:nvSpPr>
        <p:spPr>
          <a:xfrm>
            <a:off x="842500" y="1122700"/>
            <a:ext cx="3828400" cy="859600"/>
          </a:xfrm>
          <a:prstGeom prst="rect">
            <a:avLst/>
          </a:prstGeom>
        </p:spPr>
        <p:txBody>
          <a:bodyPr spcFirstLastPara="1" vert="horz" wrap="square" lIns="121900" tIns="121900" rIns="121900" bIns="121900" rtlCol="0" anchor="b" anchorCtr="0">
            <a:noAutofit/>
          </a:bodyPr>
          <a:lstStyle/>
          <a:p>
            <a:r>
              <a:rPr lang="es" dirty="0">
                <a:solidFill>
                  <a:schemeClr val="dk1"/>
                </a:solidFill>
              </a:rPr>
              <a:t>Developing Opportunites</a:t>
            </a:r>
            <a:endParaRPr dirty="0">
              <a:solidFill>
                <a:schemeClr val="dk1"/>
              </a:solidFill>
            </a:endParaRPr>
          </a:p>
        </p:txBody>
      </p:sp>
      <p:sp>
        <p:nvSpPr>
          <p:cNvPr id="187" name="Google Shape;187;p30"/>
          <p:cNvSpPr txBox="1">
            <a:spLocks noGrp="1"/>
          </p:cNvSpPr>
          <p:nvPr>
            <p:ph type="ctrTitle" idx="7"/>
          </p:nvPr>
        </p:nvSpPr>
        <p:spPr>
          <a:xfrm>
            <a:off x="5618219" y="4442579"/>
            <a:ext cx="3448000" cy="859600"/>
          </a:xfrm>
          <a:prstGeom prst="rect">
            <a:avLst/>
          </a:prstGeom>
        </p:spPr>
        <p:txBody>
          <a:bodyPr spcFirstLastPara="1" vert="horz" wrap="square" lIns="121900" tIns="121900" rIns="121900" bIns="121900" rtlCol="0" anchor="b" anchorCtr="0">
            <a:noAutofit/>
          </a:bodyPr>
          <a:lstStyle/>
          <a:p>
            <a:r>
              <a:rPr lang="es" dirty="0"/>
              <a:t>Research development </a:t>
            </a:r>
            <a:endParaRPr dirty="0"/>
          </a:p>
        </p:txBody>
      </p:sp>
      <p:sp>
        <p:nvSpPr>
          <p:cNvPr id="188" name="Google Shape;188;p30"/>
          <p:cNvSpPr txBox="1">
            <a:spLocks noGrp="1"/>
          </p:cNvSpPr>
          <p:nvPr>
            <p:ph type="subTitle" idx="8"/>
          </p:nvPr>
        </p:nvSpPr>
        <p:spPr>
          <a:xfrm>
            <a:off x="5618219" y="5218944"/>
            <a:ext cx="3448000" cy="994000"/>
          </a:xfrm>
          <a:prstGeom prst="rect">
            <a:avLst/>
          </a:prstGeom>
        </p:spPr>
        <p:txBody>
          <a:bodyPr spcFirstLastPara="1" vert="horz" wrap="square" lIns="121900" tIns="121900" rIns="121900" bIns="121900" rtlCol="0" anchor="t" anchorCtr="0">
            <a:noAutofit/>
          </a:bodyPr>
          <a:lstStyle/>
          <a:p>
            <a:pPr marL="0" indent="0"/>
            <a:r>
              <a:rPr lang="en-US" dirty="0"/>
              <a:t>Research regarding current logistical challenges and opportunities and knowledge generation is a big part of the work under JOINOLOG. </a:t>
            </a:r>
            <a:endParaRPr dirty="0"/>
          </a:p>
          <a:p>
            <a:pPr marL="0" indent="0"/>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Google Shape;593;p52"/>
          <p:cNvSpPr txBox="1">
            <a:spLocks noGrp="1"/>
          </p:cNvSpPr>
          <p:nvPr>
            <p:ph type="ctrTitle"/>
          </p:nvPr>
        </p:nvSpPr>
        <p:spPr>
          <a:xfrm>
            <a:off x="1968286" y="627413"/>
            <a:ext cx="3664800" cy="650000"/>
          </a:xfrm>
          <a:prstGeom prst="rect">
            <a:avLst/>
          </a:prstGeom>
        </p:spPr>
        <p:txBody>
          <a:bodyPr spcFirstLastPara="1" vert="horz" wrap="square" lIns="121900" tIns="121900" rIns="121900" bIns="121900" rtlCol="0" anchor="ctr" anchorCtr="0">
            <a:noAutofit/>
          </a:bodyPr>
          <a:lstStyle/>
          <a:p>
            <a:r>
              <a:rPr lang="es" sz="4400" dirty="0"/>
              <a:t>Clustering Advantages:</a:t>
            </a:r>
            <a:endParaRPr sz="4400" dirty="0"/>
          </a:p>
        </p:txBody>
      </p:sp>
      <p:sp>
        <p:nvSpPr>
          <p:cNvPr id="598" name="Google Shape;598;p52"/>
          <p:cNvSpPr/>
          <p:nvPr/>
        </p:nvSpPr>
        <p:spPr>
          <a:xfrm>
            <a:off x="9931143" y="3710039"/>
            <a:ext cx="1738800" cy="1738800"/>
          </a:xfrm>
          <a:prstGeom prst="rect">
            <a:avLst/>
          </a:prstGeom>
          <a:solidFill>
            <a:srgbClr val="D16138">
              <a:alpha val="38390"/>
            </a:srgbClr>
          </a:solidFill>
          <a:ln>
            <a:noFill/>
          </a:ln>
        </p:spPr>
        <p:txBody>
          <a:bodyPr spcFirstLastPara="1" wrap="square" lIns="121900" tIns="121900" rIns="121900" bIns="121900" anchor="ctr" anchorCtr="0">
            <a:noAutofit/>
          </a:bodyPr>
          <a:lstStyle/>
          <a:p>
            <a:endParaRPr sz="2400"/>
          </a:p>
        </p:txBody>
      </p:sp>
      <p:pic>
        <p:nvPicPr>
          <p:cNvPr id="1028" name="Picture 4" descr="Untitled">
            <a:extLst>
              <a:ext uri="{FF2B5EF4-FFF2-40B4-BE49-F238E27FC236}">
                <a16:creationId xmlns:a16="http://schemas.microsoft.com/office/drawing/2014/main" id="{E0695DD9-E2C1-4BB8-8E1F-4B5E4F016D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1163" y="4344674"/>
            <a:ext cx="2394181" cy="1793325"/>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5">
            <a:extLst>
              <a:ext uri="{FF2B5EF4-FFF2-40B4-BE49-F238E27FC236}">
                <a16:creationId xmlns:a16="http://schemas.microsoft.com/office/drawing/2014/main" id="{BAE2421F-5C5F-440D-B24A-FC5BFCC86011}"/>
              </a:ext>
            </a:extLst>
          </p:cNvPr>
          <p:cNvSpPr>
            <a:spLocks noGrp="1"/>
          </p:cNvSpPr>
          <p:nvPr>
            <p:ph type="body" idx="1"/>
          </p:nvPr>
        </p:nvSpPr>
        <p:spPr>
          <a:xfrm>
            <a:off x="688641" y="2073666"/>
            <a:ext cx="7077600" cy="4417285"/>
          </a:xfrm>
        </p:spPr>
        <p:txBody>
          <a:bodyPr/>
          <a:lstStyle/>
          <a:p>
            <a:pPr marL="203195" indent="0">
              <a:buNone/>
            </a:pPr>
            <a:r>
              <a:rPr lang="en-US" dirty="0"/>
              <a:t>Clustering is a critical business aspect for JOINOLOG that would:</a:t>
            </a:r>
          </a:p>
          <a:p>
            <a:r>
              <a:rPr lang="en-US" sz="2000" dirty="0"/>
              <a:t>Improve research conditions and innovation transfer.</a:t>
            </a:r>
          </a:p>
          <a:p>
            <a:r>
              <a:rPr lang="en-US" sz="2000" dirty="0"/>
              <a:t>Create a collaborative environment with the necessary conditions and governance structures that enable members of the network to collaborate.</a:t>
            </a:r>
          </a:p>
          <a:p>
            <a:r>
              <a:rPr lang="en-US" sz="2000" dirty="0"/>
              <a:t>Build the basis and the network for vital players from logistics, supply chain and governmental parties to enable them to work in an interdisciplinary and cross-sectoral manner in order to create added value for all parties.</a:t>
            </a:r>
          </a:p>
          <a:p>
            <a:r>
              <a:rPr lang="en-US" sz="2000" dirty="0"/>
              <a:t>Utilize different events such as cluster meetings, expert discussions, annual conferences and lectures to impart knowledge, increase the cluster members' orientation and the beneficial reputation of clusters.</a:t>
            </a:r>
          </a:p>
          <a:p>
            <a:endParaRPr lang="en-US" sz="2000" dirty="0"/>
          </a:p>
          <a:p>
            <a:endParaRPr lang="en-US" sz="3200" dirty="0"/>
          </a:p>
          <a:p>
            <a:endParaRPr lang="en-US" sz="2000" dirty="0"/>
          </a:p>
          <a:p>
            <a:endParaRPr lang="en-US" dirty="0"/>
          </a:p>
          <a:p>
            <a:pPr marL="203195" indent="0">
              <a:buNone/>
            </a:pPr>
            <a:endParaRPr lang="en-US" dirty="0"/>
          </a:p>
        </p:txBody>
      </p:sp>
      <p:pic>
        <p:nvPicPr>
          <p:cNvPr id="18" name="Picture 17">
            <a:extLst>
              <a:ext uri="{FF2B5EF4-FFF2-40B4-BE49-F238E27FC236}">
                <a16:creationId xmlns:a16="http://schemas.microsoft.com/office/drawing/2014/main" id="{CCC56CAA-2519-4A7C-84BE-AB7C00D14BA8}"/>
              </a:ext>
            </a:extLst>
          </p:cNvPr>
          <p:cNvPicPr>
            <a:picLocks noChangeAspect="1"/>
          </p:cNvPicPr>
          <p:nvPr/>
        </p:nvPicPr>
        <p:blipFill>
          <a:blip r:embed="rId4"/>
          <a:stretch>
            <a:fillRect/>
          </a:stretch>
        </p:blipFill>
        <p:spPr>
          <a:xfrm>
            <a:off x="0" y="0"/>
            <a:ext cx="1056559" cy="81273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Project Team </a:t>
            </a:r>
            <a:endParaRPr dirty="0"/>
          </a:p>
        </p:txBody>
      </p:sp>
      <p:sp>
        <p:nvSpPr>
          <p:cNvPr id="202" name="Google Shape;202;p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p>
            <a:r>
              <a:rPr lang="de-DE" sz="1200" dirty="0">
                <a:solidFill>
                  <a:schemeClr val="dk2"/>
                </a:solidFill>
              </a:rPr>
              <a:t>23/09/2021</a:t>
            </a:r>
            <a:endParaRPr lang="de-DE" dirty="0"/>
          </a:p>
        </p:txBody>
      </p:sp>
      <p:sp>
        <p:nvSpPr>
          <p:cNvPr id="203" name="Google Shape;203;p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dirty="0">
                <a:solidFill>
                  <a:schemeClr val="lt1"/>
                </a:solidFill>
              </a:rPr>
              <a:t>JOINOLOG PAB Meeting</a:t>
            </a:r>
            <a:endParaRPr dirty="0">
              <a:solidFill>
                <a:schemeClr val="lt1"/>
              </a:solidFill>
            </a:endParaRPr>
          </a:p>
        </p:txBody>
      </p:sp>
      <p:sp>
        <p:nvSpPr>
          <p:cNvPr id="204" name="Google Shape;204;p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7</a:t>
            </a:fld>
            <a:endParaRPr/>
          </a:p>
        </p:txBody>
      </p:sp>
      <p:sp>
        <p:nvSpPr>
          <p:cNvPr id="205" name="Google Shape;205;p3"/>
          <p:cNvSpPr txBox="1"/>
          <p:nvPr/>
        </p:nvSpPr>
        <p:spPr>
          <a:xfrm>
            <a:off x="1097278" y="2014668"/>
            <a:ext cx="9401577" cy="4023360"/>
          </a:xfrm>
          <a:prstGeom prst="rect">
            <a:avLst/>
          </a:prstGeom>
          <a:noFill/>
          <a:ln>
            <a:noFill/>
          </a:ln>
        </p:spPr>
        <p:txBody>
          <a:bodyPr spcFirstLastPara="1" wrap="square" lIns="0" tIns="45700" rIns="0" bIns="45700" anchor="t" anchorCtr="0">
            <a:normAutofit/>
          </a:bodyPr>
          <a:lstStyle/>
          <a:p>
            <a:pPr marL="0" marR="0" lvl="0" indent="0" algn="l" rtl="0">
              <a:lnSpc>
                <a:spcPct val="90000"/>
              </a:lnSpc>
              <a:spcBef>
                <a:spcPts val="0"/>
              </a:spcBef>
              <a:spcAft>
                <a:spcPts val="0"/>
              </a:spcAft>
              <a:buClr>
                <a:schemeClr val="accent1"/>
              </a:buClr>
              <a:buSzPts val="2400"/>
              <a:buFont typeface="Calibri"/>
              <a:buNone/>
            </a:pPr>
            <a:endParaRPr dirty="0"/>
          </a:p>
        </p:txBody>
      </p:sp>
      <p:cxnSp>
        <p:nvCxnSpPr>
          <p:cNvPr id="3" name="Straight Connector 2">
            <a:extLst>
              <a:ext uri="{FF2B5EF4-FFF2-40B4-BE49-F238E27FC236}">
                <a16:creationId xmlns:a16="http://schemas.microsoft.com/office/drawing/2014/main" id="{D31565A9-816E-4ADF-899A-4E4D21F6AF5D}"/>
              </a:ext>
            </a:extLst>
          </p:cNvPr>
          <p:cNvCxnSpPr/>
          <p:nvPr/>
        </p:nvCxnSpPr>
        <p:spPr>
          <a:xfrm>
            <a:off x="1236372" y="1737360"/>
            <a:ext cx="9401577" cy="0"/>
          </a:xfrm>
          <a:prstGeom prst="line">
            <a:avLst/>
          </a:prstGeom>
        </p:spPr>
        <p:style>
          <a:lnRef idx="1">
            <a:schemeClr val="dk1"/>
          </a:lnRef>
          <a:fillRef idx="0">
            <a:schemeClr val="dk1"/>
          </a:fillRef>
          <a:effectRef idx="0">
            <a:schemeClr val="dk1"/>
          </a:effectRef>
          <a:fontRef idx="minor">
            <a:schemeClr val="tx1"/>
          </a:fontRef>
        </p:style>
      </p:cxnSp>
      <p:sp>
        <p:nvSpPr>
          <p:cNvPr id="13" name="Google Shape;266;p8">
            <a:extLst>
              <a:ext uri="{FF2B5EF4-FFF2-40B4-BE49-F238E27FC236}">
                <a16:creationId xmlns:a16="http://schemas.microsoft.com/office/drawing/2014/main" id="{F7CC0E93-D334-4BBA-A65A-B4F07101974F}"/>
              </a:ext>
            </a:extLst>
          </p:cNvPr>
          <p:cNvSpPr/>
          <p:nvPr/>
        </p:nvSpPr>
        <p:spPr>
          <a:xfrm>
            <a:off x="2239184" y="1846921"/>
            <a:ext cx="303969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de-DE" sz="1200" dirty="0">
                <a:solidFill>
                  <a:schemeClr val="dk1"/>
                </a:solidFill>
                <a:latin typeface="Calibri"/>
                <a:ea typeface="Calibri"/>
                <a:cs typeface="Calibri"/>
                <a:sym typeface="Calibri"/>
              </a:rPr>
              <a:t>Dr.</a:t>
            </a:r>
            <a:endParaRPr dirty="0"/>
          </a:p>
          <a:p>
            <a:pPr marL="0" marR="0" lvl="0" indent="0" algn="l" rtl="0">
              <a:spcBef>
                <a:spcPts val="0"/>
              </a:spcBef>
              <a:spcAft>
                <a:spcPts val="0"/>
              </a:spcAft>
              <a:buNone/>
            </a:pPr>
            <a:r>
              <a:rPr lang="de-DE" sz="1200" b="1" dirty="0">
                <a:solidFill>
                  <a:schemeClr val="dk1"/>
                </a:solidFill>
                <a:latin typeface="Calibri"/>
                <a:ea typeface="Calibri"/>
                <a:cs typeface="Calibri"/>
                <a:sym typeface="Calibri"/>
              </a:rPr>
              <a:t>Ismail Abushaikha</a:t>
            </a:r>
            <a:endParaRPr sz="1200" b="1" dirty="0">
              <a:solidFill>
                <a:schemeClr val="dk1"/>
              </a:solidFill>
              <a:latin typeface="Calibri"/>
              <a:ea typeface="Calibri"/>
              <a:cs typeface="Calibri"/>
              <a:sym typeface="Calibri"/>
            </a:endParaRPr>
          </a:p>
          <a:p>
            <a:pPr marL="0" marR="0" lvl="0" indent="0" algn="l" rtl="0">
              <a:spcBef>
                <a:spcPts val="0"/>
              </a:spcBef>
              <a:spcAft>
                <a:spcPts val="0"/>
              </a:spcAft>
              <a:buNone/>
            </a:pPr>
            <a:r>
              <a:rPr lang="de-DE" sz="1200" dirty="0">
                <a:solidFill>
                  <a:schemeClr val="dk1"/>
                </a:solidFill>
                <a:latin typeface="Calibri"/>
                <a:ea typeface="Calibri"/>
                <a:cs typeface="Calibri"/>
                <a:sym typeface="Calibri"/>
              </a:rPr>
              <a:t>Ismail.Abushaikha@gju.edu.jo</a:t>
            </a:r>
            <a:endParaRPr dirty="0"/>
          </a:p>
        </p:txBody>
      </p:sp>
      <p:sp>
        <p:nvSpPr>
          <p:cNvPr id="14" name="Google Shape;267;p8">
            <a:extLst>
              <a:ext uri="{FF2B5EF4-FFF2-40B4-BE49-F238E27FC236}">
                <a16:creationId xmlns:a16="http://schemas.microsoft.com/office/drawing/2014/main" id="{32E50FE9-FDC3-4262-8413-228D8E41F5E6}"/>
              </a:ext>
            </a:extLst>
          </p:cNvPr>
          <p:cNvSpPr/>
          <p:nvPr/>
        </p:nvSpPr>
        <p:spPr>
          <a:xfrm>
            <a:off x="2225650" y="3593040"/>
            <a:ext cx="3494400" cy="646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de-DE" sz="1200" b="1">
                <a:solidFill>
                  <a:schemeClr val="dk1"/>
                </a:solidFill>
                <a:latin typeface="Calibri"/>
                <a:ea typeface="Calibri"/>
                <a:cs typeface="Calibri"/>
                <a:sym typeface="Calibri"/>
              </a:rPr>
              <a:t>Rana Badran</a:t>
            </a:r>
            <a:endParaRPr sz="1200" b="1">
              <a:solidFill>
                <a:schemeClr val="dk1"/>
              </a:solidFill>
              <a:latin typeface="Calibri"/>
              <a:ea typeface="Calibri"/>
              <a:cs typeface="Calibri"/>
              <a:sym typeface="Calibri"/>
            </a:endParaRPr>
          </a:p>
          <a:p>
            <a:pPr marL="0" marR="0" lvl="0" indent="0" algn="l" rtl="0">
              <a:spcBef>
                <a:spcPts val="0"/>
              </a:spcBef>
              <a:spcAft>
                <a:spcPts val="0"/>
              </a:spcAft>
              <a:buNone/>
            </a:pPr>
            <a:r>
              <a:rPr lang="de-DE" sz="1200">
                <a:solidFill>
                  <a:schemeClr val="dk1"/>
                </a:solidFill>
                <a:latin typeface="Calibri"/>
                <a:ea typeface="Calibri"/>
                <a:cs typeface="Calibri"/>
                <a:sym typeface="Calibri"/>
              </a:rPr>
              <a:t>Rana.Badran@gju.edu.jo</a:t>
            </a:r>
            <a:endParaRPr sz="1200">
              <a:solidFill>
                <a:schemeClr val="dk1"/>
              </a:solidFill>
              <a:latin typeface="Calibri"/>
              <a:ea typeface="Calibri"/>
              <a:cs typeface="Calibri"/>
              <a:sym typeface="Calibri"/>
            </a:endParaRPr>
          </a:p>
        </p:txBody>
      </p:sp>
      <p:pic>
        <p:nvPicPr>
          <p:cNvPr id="15" name="Google Shape;268;p8">
            <a:extLst>
              <a:ext uri="{FF2B5EF4-FFF2-40B4-BE49-F238E27FC236}">
                <a16:creationId xmlns:a16="http://schemas.microsoft.com/office/drawing/2014/main" id="{1073DF76-3308-4D45-A321-E97C4A3B1079}"/>
              </a:ext>
            </a:extLst>
          </p:cNvPr>
          <p:cNvPicPr preferRelativeResize="0"/>
          <p:nvPr/>
        </p:nvPicPr>
        <p:blipFill rotWithShape="1">
          <a:blip r:embed="rId3">
            <a:alphaModFix/>
          </a:blip>
          <a:srcRect/>
          <a:stretch/>
        </p:blipFill>
        <p:spPr>
          <a:xfrm>
            <a:off x="7425587" y="2948526"/>
            <a:ext cx="1295220" cy="324079"/>
          </a:xfrm>
          <a:prstGeom prst="rect">
            <a:avLst/>
          </a:prstGeom>
          <a:noFill/>
          <a:ln>
            <a:noFill/>
          </a:ln>
        </p:spPr>
      </p:pic>
      <p:pic>
        <p:nvPicPr>
          <p:cNvPr id="16" name="Google Shape;269;p8" descr="Ein Bild, das Text, Visitenkarte enthält.&#10;&#10;Automatisch generierte Beschreibung">
            <a:extLst>
              <a:ext uri="{FF2B5EF4-FFF2-40B4-BE49-F238E27FC236}">
                <a16:creationId xmlns:a16="http://schemas.microsoft.com/office/drawing/2014/main" id="{32EEFAF6-E632-4289-9C0D-E7EC771BA734}"/>
              </a:ext>
            </a:extLst>
          </p:cNvPr>
          <p:cNvPicPr preferRelativeResize="0"/>
          <p:nvPr/>
        </p:nvPicPr>
        <p:blipFill rotWithShape="1">
          <a:blip r:embed="rId4">
            <a:alphaModFix/>
          </a:blip>
          <a:srcRect/>
          <a:stretch/>
        </p:blipFill>
        <p:spPr>
          <a:xfrm>
            <a:off x="2320426" y="2598457"/>
            <a:ext cx="1007505" cy="703574"/>
          </a:xfrm>
          <a:prstGeom prst="rect">
            <a:avLst/>
          </a:prstGeom>
          <a:noFill/>
          <a:ln>
            <a:noFill/>
          </a:ln>
        </p:spPr>
      </p:pic>
      <p:pic>
        <p:nvPicPr>
          <p:cNvPr id="17" name="Google Shape;270;p8">
            <a:extLst>
              <a:ext uri="{FF2B5EF4-FFF2-40B4-BE49-F238E27FC236}">
                <a16:creationId xmlns:a16="http://schemas.microsoft.com/office/drawing/2014/main" id="{E8AB6CD2-50D6-4B56-BF30-A79FD133C0AA}"/>
              </a:ext>
            </a:extLst>
          </p:cNvPr>
          <p:cNvPicPr preferRelativeResize="0"/>
          <p:nvPr/>
        </p:nvPicPr>
        <p:blipFill rotWithShape="1">
          <a:blip r:embed="rId3">
            <a:alphaModFix/>
          </a:blip>
          <a:srcRect/>
          <a:stretch/>
        </p:blipFill>
        <p:spPr>
          <a:xfrm>
            <a:off x="7425587" y="4313133"/>
            <a:ext cx="1295220" cy="324079"/>
          </a:xfrm>
          <a:prstGeom prst="rect">
            <a:avLst/>
          </a:prstGeom>
          <a:noFill/>
          <a:ln>
            <a:noFill/>
          </a:ln>
        </p:spPr>
      </p:pic>
      <p:pic>
        <p:nvPicPr>
          <p:cNvPr id="18" name="Google Shape;271;p8">
            <a:extLst>
              <a:ext uri="{FF2B5EF4-FFF2-40B4-BE49-F238E27FC236}">
                <a16:creationId xmlns:a16="http://schemas.microsoft.com/office/drawing/2014/main" id="{EFEAEE82-FE74-4FF5-AB10-1F4CCEF1580A}"/>
              </a:ext>
            </a:extLst>
          </p:cNvPr>
          <p:cNvPicPr preferRelativeResize="0"/>
          <p:nvPr/>
        </p:nvPicPr>
        <p:blipFill rotWithShape="1">
          <a:blip r:embed="rId3">
            <a:alphaModFix/>
          </a:blip>
          <a:srcRect/>
          <a:stretch/>
        </p:blipFill>
        <p:spPr>
          <a:xfrm>
            <a:off x="7425587" y="5841349"/>
            <a:ext cx="1295220" cy="324079"/>
          </a:xfrm>
          <a:prstGeom prst="rect">
            <a:avLst/>
          </a:prstGeom>
          <a:noFill/>
          <a:ln>
            <a:noFill/>
          </a:ln>
        </p:spPr>
      </p:pic>
      <p:pic>
        <p:nvPicPr>
          <p:cNvPr id="19" name="Google Shape;272;p8" descr="Ein Bild, das Text, Visitenkarte enthält.&#10;&#10;Automatisch generierte Beschreibung">
            <a:extLst>
              <a:ext uri="{FF2B5EF4-FFF2-40B4-BE49-F238E27FC236}">
                <a16:creationId xmlns:a16="http://schemas.microsoft.com/office/drawing/2014/main" id="{3D189FFD-BF64-466D-824C-4E712643CAA6}"/>
              </a:ext>
            </a:extLst>
          </p:cNvPr>
          <p:cNvPicPr preferRelativeResize="0"/>
          <p:nvPr/>
        </p:nvPicPr>
        <p:blipFill rotWithShape="1">
          <a:blip r:embed="rId4">
            <a:alphaModFix/>
          </a:blip>
          <a:srcRect/>
          <a:stretch/>
        </p:blipFill>
        <p:spPr>
          <a:xfrm>
            <a:off x="2320426" y="4093180"/>
            <a:ext cx="1007505" cy="703574"/>
          </a:xfrm>
          <a:prstGeom prst="rect">
            <a:avLst/>
          </a:prstGeom>
          <a:noFill/>
          <a:ln>
            <a:noFill/>
          </a:ln>
        </p:spPr>
      </p:pic>
      <p:sp>
        <p:nvSpPr>
          <p:cNvPr id="21" name="Google Shape;262;p8">
            <a:extLst>
              <a:ext uri="{FF2B5EF4-FFF2-40B4-BE49-F238E27FC236}">
                <a16:creationId xmlns:a16="http://schemas.microsoft.com/office/drawing/2014/main" id="{52688245-F7F7-4132-BF61-38A102C89735}"/>
              </a:ext>
            </a:extLst>
          </p:cNvPr>
          <p:cNvSpPr/>
          <p:nvPr/>
        </p:nvSpPr>
        <p:spPr>
          <a:xfrm>
            <a:off x="7368787" y="4907646"/>
            <a:ext cx="3494479"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de-DE" sz="1200" b="1" dirty="0">
                <a:solidFill>
                  <a:schemeClr val="dk1"/>
                </a:solidFill>
                <a:latin typeface="Calibri"/>
                <a:ea typeface="Calibri"/>
                <a:cs typeface="Calibri"/>
                <a:sym typeface="Calibri"/>
              </a:rPr>
              <a:t>Jakob Grubmüller</a:t>
            </a:r>
            <a:endParaRPr dirty="0"/>
          </a:p>
          <a:p>
            <a:pPr marL="0" marR="0" lvl="0" indent="0" algn="l" rtl="0">
              <a:spcBef>
                <a:spcPts val="0"/>
              </a:spcBef>
              <a:spcAft>
                <a:spcPts val="0"/>
              </a:spcAft>
              <a:buNone/>
            </a:pPr>
            <a:r>
              <a:rPr lang="de-DE" sz="1200" dirty="0">
                <a:solidFill>
                  <a:schemeClr val="dk1"/>
                </a:solidFill>
                <a:latin typeface="Calibri"/>
                <a:ea typeface="Calibri"/>
                <a:cs typeface="Calibri"/>
                <a:sym typeface="Calibri"/>
              </a:rPr>
              <a:t>Jakob.Grubmueller@w.hs-fulda.de</a:t>
            </a:r>
            <a:endParaRPr dirty="0"/>
          </a:p>
        </p:txBody>
      </p:sp>
      <p:sp>
        <p:nvSpPr>
          <p:cNvPr id="22" name="Google Shape;264;p8">
            <a:extLst>
              <a:ext uri="{FF2B5EF4-FFF2-40B4-BE49-F238E27FC236}">
                <a16:creationId xmlns:a16="http://schemas.microsoft.com/office/drawing/2014/main" id="{FB389474-4040-4552-A4A0-D8CD2FEF04C9}"/>
              </a:ext>
            </a:extLst>
          </p:cNvPr>
          <p:cNvSpPr/>
          <p:nvPr/>
        </p:nvSpPr>
        <p:spPr>
          <a:xfrm>
            <a:off x="7425587" y="3593016"/>
            <a:ext cx="3494479"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de-DE" sz="1200" b="1" dirty="0">
                <a:solidFill>
                  <a:schemeClr val="dk1"/>
                </a:solidFill>
                <a:latin typeface="Calibri"/>
                <a:ea typeface="Calibri"/>
                <a:cs typeface="Calibri"/>
                <a:sym typeface="Calibri"/>
              </a:rPr>
              <a:t>Sascha Düerkop</a:t>
            </a:r>
            <a:endParaRPr dirty="0"/>
          </a:p>
          <a:p>
            <a:pPr marL="0" marR="0" lvl="0" indent="0" algn="l" rtl="0">
              <a:spcBef>
                <a:spcPts val="0"/>
              </a:spcBef>
              <a:spcAft>
                <a:spcPts val="0"/>
              </a:spcAft>
              <a:buNone/>
            </a:pPr>
            <a:r>
              <a:rPr lang="de-DE" sz="1200" dirty="0">
                <a:solidFill>
                  <a:schemeClr val="dk1"/>
                </a:solidFill>
                <a:latin typeface="Calibri"/>
                <a:ea typeface="Calibri"/>
                <a:cs typeface="Calibri"/>
                <a:sym typeface="Calibri"/>
              </a:rPr>
              <a:t>Sascha.Dueerkop@w.hs-fulda.de</a:t>
            </a:r>
            <a:endParaRPr dirty="0"/>
          </a:p>
        </p:txBody>
      </p:sp>
      <p:sp>
        <p:nvSpPr>
          <p:cNvPr id="23" name="Google Shape;261;p8">
            <a:extLst>
              <a:ext uri="{FF2B5EF4-FFF2-40B4-BE49-F238E27FC236}">
                <a16:creationId xmlns:a16="http://schemas.microsoft.com/office/drawing/2014/main" id="{CB2A9CC7-99E5-488E-94AC-97FE7376AABB}"/>
              </a:ext>
            </a:extLst>
          </p:cNvPr>
          <p:cNvSpPr/>
          <p:nvPr/>
        </p:nvSpPr>
        <p:spPr>
          <a:xfrm>
            <a:off x="7403473" y="1846921"/>
            <a:ext cx="303969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de-DE" sz="1200" b="0" i="0" u="none" strike="noStrike" cap="none" dirty="0">
                <a:solidFill>
                  <a:schemeClr val="dk1"/>
                </a:solidFill>
                <a:latin typeface="Calibri"/>
                <a:ea typeface="Calibri"/>
                <a:cs typeface="Calibri"/>
                <a:sym typeface="Calibri"/>
              </a:rPr>
              <a:t>Prof. Dr.</a:t>
            </a:r>
            <a:endParaRPr dirty="0"/>
          </a:p>
          <a:p>
            <a:pPr marL="0" marR="0" lvl="0" indent="0" algn="l" rtl="0">
              <a:spcBef>
                <a:spcPts val="0"/>
              </a:spcBef>
              <a:spcAft>
                <a:spcPts val="0"/>
              </a:spcAft>
              <a:buNone/>
            </a:pPr>
            <a:r>
              <a:rPr lang="de-DE" sz="1200" b="1" dirty="0">
                <a:solidFill>
                  <a:schemeClr val="dk1"/>
                </a:solidFill>
                <a:latin typeface="Calibri"/>
                <a:ea typeface="Calibri"/>
                <a:cs typeface="Calibri"/>
                <a:sym typeface="Calibri"/>
              </a:rPr>
              <a:t>Michael Huth</a:t>
            </a:r>
            <a:endParaRPr dirty="0"/>
          </a:p>
          <a:p>
            <a:pPr marL="0" marR="0" lvl="0" indent="0" algn="l" rtl="0">
              <a:spcBef>
                <a:spcPts val="0"/>
              </a:spcBef>
              <a:spcAft>
                <a:spcPts val="0"/>
              </a:spcAft>
              <a:buNone/>
            </a:pPr>
            <a:r>
              <a:rPr lang="de-DE" sz="1200" dirty="0">
                <a:solidFill>
                  <a:schemeClr val="dk1"/>
                </a:solidFill>
                <a:latin typeface="Calibri"/>
                <a:ea typeface="Calibri"/>
                <a:cs typeface="Calibri"/>
                <a:sym typeface="Calibri"/>
              </a:rPr>
              <a:t>Michael.Huth@w.hs-fulda.de</a:t>
            </a:r>
            <a:endParaRPr dirty="0"/>
          </a:p>
        </p:txBody>
      </p:sp>
      <p:sp>
        <p:nvSpPr>
          <p:cNvPr id="24" name="Google Shape;184;p2">
            <a:extLst>
              <a:ext uri="{FF2B5EF4-FFF2-40B4-BE49-F238E27FC236}">
                <a16:creationId xmlns:a16="http://schemas.microsoft.com/office/drawing/2014/main" id="{F9134E01-71B9-45FF-92F4-3F3188C95181}"/>
              </a:ext>
            </a:extLst>
          </p:cNvPr>
          <p:cNvSpPr/>
          <p:nvPr/>
        </p:nvSpPr>
        <p:spPr>
          <a:xfrm>
            <a:off x="4101639" y="974996"/>
            <a:ext cx="815577" cy="733271"/>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Picture 3" descr="A person wearing a suit&#10;&#10;Description automatically generated with low confidence">
            <a:extLst>
              <a:ext uri="{FF2B5EF4-FFF2-40B4-BE49-F238E27FC236}">
                <a16:creationId xmlns:a16="http://schemas.microsoft.com/office/drawing/2014/main" id="{A1A46753-6531-42AB-8B90-85544D0E293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0691" y="1913765"/>
            <a:ext cx="1182808" cy="1388266"/>
          </a:xfrm>
          <a:prstGeom prst="rect">
            <a:avLst/>
          </a:prstGeom>
        </p:spPr>
      </p:pic>
      <p:pic>
        <p:nvPicPr>
          <p:cNvPr id="6" name="Picture 5" descr="A picture containing clothing&#10;&#10;Description automatically generated">
            <a:extLst>
              <a:ext uri="{FF2B5EF4-FFF2-40B4-BE49-F238E27FC236}">
                <a16:creationId xmlns:a16="http://schemas.microsoft.com/office/drawing/2014/main" id="{DEE505EC-CEB3-420B-82A1-A57C35DE16E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549" y="3555970"/>
            <a:ext cx="1182808" cy="1388266"/>
          </a:xfrm>
          <a:prstGeom prst="rect">
            <a:avLst/>
          </a:prstGeom>
        </p:spPr>
      </p:pic>
      <p:pic>
        <p:nvPicPr>
          <p:cNvPr id="8" name="Picture 7" descr="A person wearing glasses&#10;&#10;Description automatically generated with low confidence">
            <a:extLst>
              <a:ext uri="{FF2B5EF4-FFF2-40B4-BE49-F238E27FC236}">
                <a16:creationId xmlns:a16="http://schemas.microsoft.com/office/drawing/2014/main" id="{C2206D9F-9DF1-4650-BFDE-A5B461E26E14}"/>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6240035" y="1887268"/>
            <a:ext cx="1179576" cy="1389888"/>
          </a:xfrm>
          <a:prstGeom prst="rect">
            <a:avLst/>
          </a:prstGeom>
        </p:spPr>
      </p:pic>
      <p:pic>
        <p:nvPicPr>
          <p:cNvPr id="27" name="Picture 26" descr="A person wearing a suit and tie&#10;&#10;Description automatically generated with medium confidence">
            <a:extLst>
              <a:ext uri="{FF2B5EF4-FFF2-40B4-BE49-F238E27FC236}">
                <a16:creationId xmlns:a16="http://schemas.microsoft.com/office/drawing/2014/main" id="{74E7ACDD-1125-4DD3-BA46-324FCCCBA31F}"/>
              </a:ext>
            </a:extLst>
          </p:cNvPr>
          <p:cNvPicPr preferRelativeResize="0">
            <a:picLocks/>
          </p:cNvPicPr>
          <p:nvPr/>
        </p:nvPicPr>
        <p:blipFill>
          <a:blip r:embed="rId9">
            <a:extLst>
              <a:ext uri="{28A0092B-C50C-407E-A947-70E740481C1C}">
                <a14:useLocalDpi xmlns:a14="http://schemas.microsoft.com/office/drawing/2010/main" val="0"/>
              </a:ext>
            </a:extLst>
          </a:blip>
          <a:stretch>
            <a:fillRect/>
          </a:stretch>
        </p:blipFill>
        <p:spPr>
          <a:xfrm>
            <a:off x="6254637" y="3355375"/>
            <a:ext cx="1179576" cy="1389888"/>
          </a:xfrm>
          <a:prstGeom prst="rect">
            <a:avLst/>
          </a:prstGeom>
        </p:spPr>
      </p:pic>
      <p:pic>
        <p:nvPicPr>
          <p:cNvPr id="29" name="Picture 28" descr="A person wearing glasses&#10;&#10;Description automatically generated with low confidence">
            <a:extLst>
              <a:ext uri="{FF2B5EF4-FFF2-40B4-BE49-F238E27FC236}">
                <a16:creationId xmlns:a16="http://schemas.microsoft.com/office/drawing/2014/main" id="{D3CFFEE0-F569-4872-8570-40E7726029CA}"/>
              </a:ext>
            </a:extLst>
          </p:cNvPr>
          <p:cNvPicPr>
            <a:picLocks/>
          </p:cNvPicPr>
          <p:nvPr/>
        </p:nvPicPr>
        <p:blipFill>
          <a:blip r:embed="rId10">
            <a:extLst>
              <a:ext uri="{28A0092B-C50C-407E-A947-70E740481C1C}">
                <a14:useLocalDpi xmlns:a14="http://schemas.microsoft.com/office/drawing/2010/main" val="0"/>
              </a:ext>
            </a:extLst>
          </a:blip>
          <a:stretch>
            <a:fillRect/>
          </a:stretch>
        </p:blipFill>
        <p:spPr>
          <a:xfrm>
            <a:off x="6250324" y="4867584"/>
            <a:ext cx="1179576" cy="1389888"/>
          </a:xfrm>
          <a:prstGeom prst="rect">
            <a:avLst/>
          </a:prstGeom>
        </p:spPr>
      </p:pic>
      <p:pic>
        <p:nvPicPr>
          <p:cNvPr id="36" name="Picture 35">
            <a:extLst>
              <a:ext uri="{FF2B5EF4-FFF2-40B4-BE49-F238E27FC236}">
                <a16:creationId xmlns:a16="http://schemas.microsoft.com/office/drawing/2014/main" id="{7A7F4107-8699-4161-B400-6C340D6B68D4}"/>
              </a:ext>
            </a:extLst>
          </p:cNvPr>
          <p:cNvPicPr>
            <a:picLocks noChangeAspect="1"/>
          </p:cNvPicPr>
          <p:nvPr/>
        </p:nvPicPr>
        <p:blipFill>
          <a:blip r:embed="rId11"/>
          <a:stretch>
            <a:fillRect/>
          </a:stretch>
        </p:blipFill>
        <p:spPr>
          <a:xfrm>
            <a:off x="0" y="0"/>
            <a:ext cx="1056559" cy="812738"/>
          </a:xfrm>
          <a:prstGeom prst="rect">
            <a:avLst/>
          </a:prstGeom>
        </p:spPr>
      </p:pic>
    </p:spTree>
    <p:extLst>
      <p:ext uri="{BB962C8B-B14F-4D97-AF65-F5344CB8AC3E}">
        <p14:creationId xmlns:p14="http://schemas.microsoft.com/office/powerpoint/2010/main" val="2275100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Advisory Board </a:t>
            </a:r>
          </a:p>
        </p:txBody>
      </p:sp>
      <p:sp>
        <p:nvSpPr>
          <p:cNvPr id="203" name="Google Shape;203;p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a:solidFill>
                  <a:schemeClr val="lt1"/>
                </a:solidFill>
              </a:rPr>
              <a:t>JOINOLOG PAB Meeting</a:t>
            </a:r>
            <a:endParaRPr>
              <a:solidFill>
                <a:schemeClr val="lt1"/>
              </a:solidFill>
            </a:endParaRPr>
          </a:p>
        </p:txBody>
      </p:sp>
      <p:sp>
        <p:nvSpPr>
          <p:cNvPr id="204" name="Google Shape;204;p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8</a:t>
            </a:fld>
            <a:endParaRPr/>
          </a:p>
        </p:txBody>
      </p:sp>
      <p:sp>
        <p:nvSpPr>
          <p:cNvPr id="205" name="Google Shape;205;p3"/>
          <p:cNvSpPr txBox="1"/>
          <p:nvPr/>
        </p:nvSpPr>
        <p:spPr>
          <a:xfrm>
            <a:off x="1097280" y="2021903"/>
            <a:ext cx="10058400" cy="4023360"/>
          </a:xfrm>
          <a:prstGeom prst="rect">
            <a:avLst/>
          </a:prstGeom>
          <a:noFill/>
          <a:ln>
            <a:noFill/>
          </a:ln>
        </p:spPr>
        <p:txBody>
          <a:bodyPr spcFirstLastPara="1" wrap="square" lIns="0" tIns="45700" rIns="0" bIns="45700" anchor="t" anchorCtr="0">
            <a:normAutofit lnSpcReduction="10000"/>
          </a:bodyPr>
          <a:lstStyle/>
          <a:p>
            <a:pPr marL="0" marR="0" lvl="0" indent="0" algn="l" rtl="0">
              <a:lnSpc>
                <a:spcPct val="90000"/>
              </a:lnSpc>
              <a:spcBef>
                <a:spcPts val="0"/>
              </a:spcBef>
              <a:spcAft>
                <a:spcPts val="0"/>
              </a:spcAft>
              <a:buClr>
                <a:schemeClr val="accent1"/>
              </a:buClr>
              <a:buSzPts val="2400"/>
              <a:buFont typeface="Calibri"/>
              <a:buNone/>
            </a:pPr>
            <a:r>
              <a:rPr lang="de-DE" sz="2400" b="0" i="1" u="none" strike="noStrike" cap="none" dirty="0">
                <a:solidFill>
                  <a:srgbClr val="3F3F3F"/>
                </a:solidFill>
                <a:latin typeface="Calibri"/>
                <a:ea typeface="Calibri"/>
                <a:cs typeface="Calibri"/>
                <a:sym typeface="Calibri"/>
              </a:rPr>
              <a:t>What is PAB?</a:t>
            </a:r>
            <a:endParaRPr dirty="0"/>
          </a:p>
          <a:p>
            <a:pPr marL="0" marR="0" lvl="0" indent="0" algn="l" rtl="0">
              <a:lnSpc>
                <a:spcPct val="90000"/>
              </a:lnSpc>
              <a:spcBef>
                <a:spcPts val="1400"/>
              </a:spcBef>
              <a:spcAft>
                <a:spcPts val="0"/>
              </a:spcAft>
              <a:buClr>
                <a:schemeClr val="accent1"/>
              </a:buClr>
              <a:buSzPts val="1600"/>
              <a:buFont typeface="Calibri"/>
              <a:buNone/>
            </a:pPr>
            <a:r>
              <a:rPr lang="de-DE" sz="1600" b="0" i="0" u="none" strike="noStrike" cap="none" dirty="0">
                <a:solidFill>
                  <a:srgbClr val="3F3F3F"/>
                </a:solidFill>
                <a:latin typeface="Calibri"/>
                <a:ea typeface="Calibri"/>
                <a:cs typeface="Calibri"/>
                <a:sym typeface="Calibri"/>
              </a:rPr>
              <a:t>The Project Advisory Board steers the project into the right direction. For the next three years, the board makes important decisions about the structure, focus and future of JOINOLOG. The key partners of the past project phase are invited to be part of the board. They form the most influential group of the project’s coming implementation.</a:t>
            </a:r>
            <a:endParaRPr dirty="0"/>
          </a:p>
          <a:p>
            <a:pPr marL="0" marR="0" lvl="0" indent="0" algn="l" rtl="0">
              <a:lnSpc>
                <a:spcPct val="90000"/>
              </a:lnSpc>
              <a:spcBef>
                <a:spcPts val="1400"/>
              </a:spcBef>
              <a:spcAft>
                <a:spcPts val="0"/>
              </a:spcAft>
              <a:buClr>
                <a:schemeClr val="accent1"/>
              </a:buClr>
              <a:buSzPts val="1600"/>
              <a:buFont typeface="Calibri"/>
              <a:buNone/>
            </a:pPr>
            <a:r>
              <a:rPr lang="de-DE" sz="1600" b="1" i="0" u="none" strike="noStrike" cap="none" dirty="0">
                <a:solidFill>
                  <a:srgbClr val="3F3F3F"/>
                </a:solidFill>
                <a:latin typeface="Calibri"/>
                <a:ea typeface="Calibri"/>
                <a:cs typeface="Calibri"/>
                <a:sym typeface="Calibri"/>
              </a:rPr>
              <a:t>Structure</a:t>
            </a:r>
            <a:endParaRPr dirty="0"/>
          </a:p>
          <a:p>
            <a:pPr marL="0" marR="0" lvl="0" indent="0" algn="l" rtl="0">
              <a:lnSpc>
                <a:spcPct val="90000"/>
              </a:lnSpc>
              <a:spcBef>
                <a:spcPts val="1400"/>
              </a:spcBef>
              <a:spcAft>
                <a:spcPts val="0"/>
              </a:spcAft>
              <a:buClr>
                <a:schemeClr val="accent1"/>
              </a:buClr>
              <a:buSzPts val="1600"/>
              <a:buFont typeface="Calibri"/>
              <a:buNone/>
            </a:pPr>
            <a:r>
              <a:rPr lang="de-DE" sz="1600" b="0" i="0" u="none" strike="noStrike" cap="none" dirty="0">
                <a:solidFill>
                  <a:srgbClr val="3F3F3F"/>
                </a:solidFill>
                <a:latin typeface="Calibri"/>
                <a:ea typeface="Calibri"/>
                <a:cs typeface="Calibri"/>
                <a:sym typeface="Calibri"/>
              </a:rPr>
              <a:t>The project managers from HFD and GJU will consult the board regarding the structure of the center. </a:t>
            </a:r>
            <a:endParaRPr lang="en-US" dirty="0"/>
          </a:p>
          <a:p>
            <a:pPr marL="0" marR="0" lvl="0" indent="0" algn="l" rtl="0">
              <a:lnSpc>
                <a:spcPct val="90000"/>
              </a:lnSpc>
              <a:spcBef>
                <a:spcPts val="1400"/>
              </a:spcBef>
              <a:spcAft>
                <a:spcPts val="0"/>
              </a:spcAft>
              <a:buClr>
                <a:schemeClr val="accent1"/>
              </a:buClr>
              <a:buSzPts val="1600"/>
              <a:buFont typeface="Calibri"/>
              <a:buNone/>
            </a:pPr>
            <a:r>
              <a:rPr lang="en-US" sz="1600" b="1" i="0" u="none" strike="noStrike" cap="none" dirty="0">
                <a:solidFill>
                  <a:srgbClr val="3F3F3F"/>
                </a:solidFill>
                <a:latin typeface="Calibri"/>
                <a:ea typeface="Calibri"/>
                <a:cs typeface="Calibri"/>
                <a:sym typeface="Calibri"/>
              </a:rPr>
              <a:t>Focus</a:t>
            </a:r>
            <a:endParaRPr lang="en-US" dirty="0"/>
          </a:p>
          <a:p>
            <a:pPr marL="0" marR="0" lvl="0" indent="0" algn="l" rtl="0">
              <a:lnSpc>
                <a:spcPct val="90000"/>
              </a:lnSpc>
              <a:spcBef>
                <a:spcPts val="1400"/>
              </a:spcBef>
              <a:spcAft>
                <a:spcPts val="0"/>
              </a:spcAft>
              <a:buClr>
                <a:schemeClr val="accent1"/>
              </a:buClr>
              <a:buSzPts val="1600"/>
              <a:buFont typeface="Calibri"/>
              <a:buNone/>
            </a:pPr>
            <a:r>
              <a:rPr lang="de-DE" sz="1600" b="0" i="0" u="none" strike="noStrike" cap="none" dirty="0">
                <a:solidFill>
                  <a:srgbClr val="3F3F3F"/>
                </a:solidFill>
                <a:latin typeface="Calibri"/>
                <a:ea typeface="Calibri"/>
                <a:cs typeface="Calibri"/>
                <a:sym typeface="Calibri"/>
              </a:rPr>
              <a:t>The PAB will set the center‘s focus. What themes will be researched on in projects, which trainings will be conducted, what kind of output is desired? These questions will be answered by the project management and PAB.</a:t>
            </a:r>
            <a:endParaRPr dirty="0"/>
          </a:p>
          <a:p>
            <a:pPr marL="0" marR="0" lvl="0" indent="0" algn="l" rtl="0">
              <a:lnSpc>
                <a:spcPct val="90000"/>
              </a:lnSpc>
              <a:spcBef>
                <a:spcPts val="1400"/>
              </a:spcBef>
              <a:spcAft>
                <a:spcPts val="0"/>
              </a:spcAft>
              <a:buClr>
                <a:schemeClr val="accent1"/>
              </a:buClr>
              <a:buSzPts val="1600"/>
              <a:buFont typeface="Calibri"/>
              <a:buNone/>
            </a:pPr>
            <a:r>
              <a:rPr lang="de-DE" sz="1600" b="1" i="0" u="none" strike="noStrike" cap="none" dirty="0">
                <a:solidFill>
                  <a:srgbClr val="3F3F3F"/>
                </a:solidFill>
                <a:latin typeface="Calibri"/>
                <a:ea typeface="Calibri"/>
                <a:cs typeface="Calibri"/>
                <a:sym typeface="Calibri"/>
              </a:rPr>
              <a:t>Future</a:t>
            </a:r>
            <a:endParaRPr dirty="0"/>
          </a:p>
          <a:p>
            <a:pPr marL="0" marR="0" lvl="0" indent="0" algn="l" rtl="0">
              <a:lnSpc>
                <a:spcPct val="90000"/>
              </a:lnSpc>
              <a:spcBef>
                <a:spcPts val="1400"/>
              </a:spcBef>
              <a:spcAft>
                <a:spcPts val="0"/>
              </a:spcAft>
              <a:buClr>
                <a:schemeClr val="accent1"/>
              </a:buClr>
              <a:buSzPts val="1600"/>
              <a:buFont typeface="Calibri"/>
              <a:buNone/>
            </a:pPr>
            <a:r>
              <a:rPr lang="de-DE" sz="1600" b="0" i="0" u="none" strike="noStrike" cap="none" dirty="0">
                <a:solidFill>
                  <a:srgbClr val="3F3F3F"/>
                </a:solidFill>
                <a:latin typeface="Calibri"/>
                <a:ea typeface="Calibri"/>
                <a:cs typeface="Calibri"/>
                <a:sym typeface="Calibri"/>
              </a:rPr>
              <a:t>The center‘s orientation will be vital to its sustainability. The advisory board can influence the ways in which</a:t>
            </a:r>
            <a:br>
              <a:rPr lang="de-DE" sz="1600" b="0" i="0" u="none" strike="noStrike" cap="none" dirty="0">
                <a:solidFill>
                  <a:srgbClr val="3F3F3F"/>
                </a:solidFill>
                <a:latin typeface="Calibri"/>
                <a:ea typeface="Calibri"/>
                <a:cs typeface="Calibri"/>
                <a:sym typeface="Calibri"/>
              </a:rPr>
            </a:br>
            <a:r>
              <a:rPr lang="de-DE" sz="1600" b="0" i="0" u="none" strike="noStrike" cap="none" dirty="0">
                <a:solidFill>
                  <a:srgbClr val="3F3F3F"/>
                </a:solidFill>
                <a:latin typeface="Calibri"/>
                <a:ea typeface="Calibri"/>
                <a:cs typeface="Calibri"/>
                <a:sym typeface="Calibri"/>
              </a:rPr>
              <a:t>JOINOLOG will continue to exist after the period of funding by BMBF.</a:t>
            </a:r>
            <a:endParaRPr dirty="0"/>
          </a:p>
        </p:txBody>
      </p:sp>
      <p:pic>
        <p:nvPicPr>
          <p:cNvPr id="9" name="Picture 8">
            <a:extLst>
              <a:ext uri="{FF2B5EF4-FFF2-40B4-BE49-F238E27FC236}">
                <a16:creationId xmlns:a16="http://schemas.microsoft.com/office/drawing/2014/main" id="{88B71F65-C2AB-4D6E-B571-132E1191DFBD}"/>
              </a:ext>
            </a:extLst>
          </p:cNvPr>
          <p:cNvPicPr>
            <a:picLocks noChangeAspect="1"/>
          </p:cNvPicPr>
          <p:nvPr/>
        </p:nvPicPr>
        <p:blipFill>
          <a:blip r:embed="rId3"/>
          <a:stretch>
            <a:fillRect/>
          </a:stretch>
        </p:blipFill>
        <p:spPr>
          <a:xfrm>
            <a:off x="0" y="0"/>
            <a:ext cx="1056559" cy="812738"/>
          </a:xfrm>
          <a:prstGeom prst="rect">
            <a:avLst/>
          </a:prstGeom>
        </p:spPr>
      </p:pic>
      <p:cxnSp>
        <p:nvCxnSpPr>
          <p:cNvPr id="11" name="Straight Connector 10">
            <a:extLst>
              <a:ext uri="{FF2B5EF4-FFF2-40B4-BE49-F238E27FC236}">
                <a16:creationId xmlns:a16="http://schemas.microsoft.com/office/drawing/2014/main" id="{86029D9F-10A1-4261-A404-4B594CA4446D}"/>
              </a:ext>
            </a:extLst>
          </p:cNvPr>
          <p:cNvCxnSpPr/>
          <p:nvPr/>
        </p:nvCxnSpPr>
        <p:spPr>
          <a:xfrm>
            <a:off x="1236372" y="1737360"/>
            <a:ext cx="9401577" cy="0"/>
          </a:xfrm>
          <a:prstGeom prst="line">
            <a:avLst/>
          </a:prstGeom>
        </p:spPr>
        <p:style>
          <a:lnRef idx="1">
            <a:schemeClr val="dk1"/>
          </a:lnRef>
          <a:fillRef idx="0">
            <a:schemeClr val="dk1"/>
          </a:fillRef>
          <a:effectRef idx="0">
            <a:schemeClr val="dk1"/>
          </a:effectRef>
          <a:fontRef idx="minor">
            <a:schemeClr val="tx1"/>
          </a:fontRef>
        </p:style>
      </p:cxnSp>
      <p:sp>
        <p:nvSpPr>
          <p:cNvPr id="12" name="Google Shape;5123;p62">
            <a:extLst>
              <a:ext uri="{FF2B5EF4-FFF2-40B4-BE49-F238E27FC236}">
                <a16:creationId xmlns:a16="http://schemas.microsoft.com/office/drawing/2014/main" id="{F54A5FAB-8A74-4BBD-8DDF-484CA57CE443}"/>
              </a:ext>
            </a:extLst>
          </p:cNvPr>
          <p:cNvSpPr/>
          <p:nvPr/>
        </p:nvSpPr>
        <p:spPr>
          <a:xfrm>
            <a:off x="4633877" y="1197258"/>
            <a:ext cx="815577" cy="353591"/>
          </a:xfrm>
          <a:custGeom>
            <a:avLst/>
            <a:gdLst/>
            <a:ahLst/>
            <a:cxnLst/>
            <a:rect l="l" t="t" r="r" b="b"/>
            <a:pathLst>
              <a:path w="10919" h="9109" extrusionOk="0">
                <a:moveTo>
                  <a:pt x="2917" y="310"/>
                </a:moveTo>
                <a:cubicBezTo>
                  <a:pt x="3119" y="310"/>
                  <a:pt x="3286" y="476"/>
                  <a:pt x="3286" y="679"/>
                </a:cubicBezTo>
                <a:lnTo>
                  <a:pt x="3286" y="1036"/>
                </a:lnTo>
                <a:cubicBezTo>
                  <a:pt x="3250" y="1322"/>
                  <a:pt x="3012" y="1560"/>
                  <a:pt x="2715" y="1560"/>
                </a:cubicBezTo>
                <a:cubicBezTo>
                  <a:pt x="2417" y="1560"/>
                  <a:pt x="2179" y="1322"/>
                  <a:pt x="2179" y="1024"/>
                </a:cubicBezTo>
                <a:lnTo>
                  <a:pt x="2179" y="679"/>
                </a:lnTo>
                <a:cubicBezTo>
                  <a:pt x="2179" y="476"/>
                  <a:pt x="2346" y="310"/>
                  <a:pt x="2560" y="310"/>
                </a:cubicBezTo>
                <a:close/>
                <a:moveTo>
                  <a:pt x="5715" y="310"/>
                </a:moveTo>
                <a:cubicBezTo>
                  <a:pt x="5917" y="310"/>
                  <a:pt x="6084" y="476"/>
                  <a:pt x="6084" y="679"/>
                </a:cubicBezTo>
                <a:lnTo>
                  <a:pt x="6084" y="1036"/>
                </a:lnTo>
                <a:cubicBezTo>
                  <a:pt x="6048" y="1322"/>
                  <a:pt x="5810" y="1560"/>
                  <a:pt x="5513" y="1560"/>
                </a:cubicBezTo>
                <a:cubicBezTo>
                  <a:pt x="5215" y="1560"/>
                  <a:pt x="4977" y="1322"/>
                  <a:pt x="4977" y="1024"/>
                </a:cubicBezTo>
                <a:lnTo>
                  <a:pt x="4977" y="679"/>
                </a:lnTo>
                <a:cubicBezTo>
                  <a:pt x="4977" y="476"/>
                  <a:pt x="5144" y="310"/>
                  <a:pt x="5358" y="310"/>
                </a:cubicBezTo>
                <a:close/>
                <a:moveTo>
                  <a:pt x="8513" y="310"/>
                </a:moveTo>
                <a:cubicBezTo>
                  <a:pt x="8715" y="310"/>
                  <a:pt x="8882" y="476"/>
                  <a:pt x="8882" y="679"/>
                </a:cubicBezTo>
                <a:lnTo>
                  <a:pt x="8882" y="1036"/>
                </a:lnTo>
                <a:cubicBezTo>
                  <a:pt x="8846" y="1322"/>
                  <a:pt x="8608" y="1560"/>
                  <a:pt x="8311" y="1560"/>
                </a:cubicBezTo>
                <a:cubicBezTo>
                  <a:pt x="8013" y="1560"/>
                  <a:pt x="7775" y="1322"/>
                  <a:pt x="7775" y="1024"/>
                </a:cubicBezTo>
                <a:lnTo>
                  <a:pt x="7775" y="679"/>
                </a:lnTo>
                <a:cubicBezTo>
                  <a:pt x="7775" y="476"/>
                  <a:pt x="7941" y="310"/>
                  <a:pt x="8156" y="310"/>
                </a:cubicBezTo>
                <a:close/>
                <a:moveTo>
                  <a:pt x="2893" y="1881"/>
                </a:moveTo>
                <a:lnTo>
                  <a:pt x="2893" y="1977"/>
                </a:lnTo>
                <a:cubicBezTo>
                  <a:pt x="2893" y="2036"/>
                  <a:pt x="2905" y="2096"/>
                  <a:pt x="2941" y="2143"/>
                </a:cubicBezTo>
                <a:lnTo>
                  <a:pt x="2715" y="2358"/>
                </a:lnTo>
                <a:lnTo>
                  <a:pt x="2691" y="2358"/>
                </a:lnTo>
                <a:lnTo>
                  <a:pt x="2465" y="2143"/>
                </a:lnTo>
                <a:cubicBezTo>
                  <a:pt x="2500" y="2096"/>
                  <a:pt x="2512" y="2036"/>
                  <a:pt x="2512" y="1977"/>
                </a:cubicBezTo>
                <a:lnTo>
                  <a:pt x="2512" y="1881"/>
                </a:lnTo>
                <a:close/>
                <a:moveTo>
                  <a:pt x="5715" y="1881"/>
                </a:moveTo>
                <a:lnTo>
                  <a:pt x="5715" y="1977"/>
                </a:lnTo>
                <a:cubicBezTo>
                  <a:pt x="5715" y="2036"/>
                  <a:pt x="5727" y="2096"/>
                  <a:pt x="5751" y="2143"/>
                </a:cubicBezTo>
                <a:lnTo>
                  <a:pt x="5536" y="2358"/>
                </a:lnTo>
                <a:lnTo>
                  <a:pt x="5501" y="2358"/>
                </a:lnTo>
                <a:lnTo>
                  <a:pt x="5274" y="2143"/>
                </a:lnTo>
                <a:cubicBezTo>
                  <a:pt x="5310" y="2096"/>
                  <a:pt x="5322" y="2036"/>
                  <a:pt x="5322" y="1977"/>
                </a:cubicBezTo>
                <a:lnTo>
                  <a:pt x="5322" y="1881"/>
                </a:lnTo>
                <a:close/>
                <a:moveTo>
                  <a:pt x="8501" y="1881"/>
                </a:moveTo>
                <a:lnTo>
                  <a:pt x="8501" y="1977"/>
                </a:lnTo>
                <a:cubicBezTo>
                  <a:pt x="8501" y="2036"/>
                  <a:pt x="8525" y="2096"/>
                  <a:pt x="8549" y="2143"/>
                </a:cubicBezTo>
                <a:lnTo>
                  <a:pt x="8334" y="2358"/>
                </a:lnTo>
                <a:lnTo>
                  <a:pt x="8299" y="2358"/>
                </a:lnTo>
                <a:lnTo>
                  <a:pt x="8072" y="2143"/>
                </a:lnTo>
                <a:cubicBezTo>
                  <a:pt x="8108" y="2096"/>
                  <a:pt x="8120" y="2036"/>
                  <a:pt x="8120" y="1977"/>
                </a:cubicBezTo>
                <a:lnTo>
                  <a:pt x="8120" y="1881"/>
                </a:lnTo>
                <a:close/>
                <a:moveTo>
                  <a:pt x="9906" y="3286"/>
                </a:moveTo>
                <a:cubicBezTo>
                  <a:pt x="10120" y="3286"/>
                  <a:pt x="10275" y="3453"/>
                  <a:pt x="10275" y="3655"/>
                </a:cubicBezTo>
                <a:lnTo>
                  <a:pt x="10275" y="4012"/>
                </a:lnTo>
                <a:cubicBezTo>
                  <a:pt x="10263" y="4298"/>
                  <a:pt x="10013" y="4536"/>
                  <a:pt x="9716" y="4536"/>
                </a:cubicBezTo>
                <a:cubicBezTo>
                  <a:pt x="9418" y="4536"/>
                  <a:pt x="9180" y="4298"/>
                  <a:pt x="9180" y="4001"/>
                </a:cubicBezTo>
                <a:lnTo>
                  <a:pt x="9180" y="3655"/>
                </a:lnTo>
                <a:cubicBezTo>
                  <a:pt x="9180" y="3453"/>
                  <a:pt x="9346" y="3286"/>
                  <a:pt x="9549" y="3286"/>
                </a:cubicBezTo>
                <a:close/>
                <a:moveTo>
                  <a:pt x="1512" y="3286"/>
                </a:moveTo>
                <a:cubicBezTo>
                  <a:pt x="1691" y="3286"/>
                  <a:pt x="1857" y="3453"/>
                  <a:pt x="1857" y="3655"/>
                </a:cubicBezTo>
                <a:lnTo>
                  <a:pt x="1857" y="4012"/>
                </a:lnTo>
                <a:cubicBezTo>
                  <a:pt x="1857" y="4310"/>
                  <a:pt x="1619" y="4548"/>
                  <a:pt x="1322" y="4548"/>
                </a:cubicBezTo>
                <a:cubicBezTo>
                  <a:pt x="1024" y="4548"/>
                  <a:pt x="786" y="4310"/>
                  <a:pt x="786" y="4012"/>
                </a:cubicBezTo>
                <a:lnTo>
                  <a:pt x="786" y="3655"/>
                </a:lnTo>
                <a:cubicBezTo>
                  <a:pt x="786" y="3453"/>
                  <a:pt x="953" y="3286"/>
                  <a:pt x="1155" y="3286"/>
                </a:cubicBezTo>
                <a:close/>
                <a:moveTo>
                  <a:pt x="4310" y="3286"/>
                </a:moveTo>
                <a:cubicBezTo>
                  <a:pt x="4489" y="3286"/>
                  <a:pt x="4655" y="3453"/>
                  <a:pt x="4655" y="3655"/>
                </a:cubicBezTo>
                <a:lnTo>
                  <a:pt x="4655" y="4012"/>
                </a:lnTo>
                <a:cubicBezTo>
                  <a:pt x="4655" y="4310"/>
                  <a:pt x="4417" y="4548"/>
                  <a:pt x="4120" y="4548"/>
                </a:cubicBezTo>
                <a:cubicBezTo>
                  <a:pt x="3822" y="4548"/>
                  <a:pt x="3584" y="4310"/>
                  <a:pt x="3584" y="4012"/>
                </a:cubicBezTo>
                <a:lnTo>
                  <a:pt x="3584" y="3655"/>
                </a:lnTo>
                <a:cubicBezTo>
                  <a:pt x="3584" y="3453"/>
                  <a:pt x="3750" y="3286"/>
                  <a:pt x="3953" y="3286"/>
                </a:cubicBezTo>
                <a:close/>
                <a:moveTo>
                  <a:pt x="7108" y="3286"/>
                </a:moveTo>
                <a:cubicBezTo>
                  <a:pt x="7287" y="3286"/>
                  <a:pt x="7453" y="3453"/>
                  <a:pt x="7453" y="3655"/>
                </a:cubicBezTo>
                <a:lnTo>
                  <a:pt x="7453" y="4012"/>
                </a:lnTo>
                <a:cubicBezTo>
                  <a:pt x="7453" y="4310"/>
                  <a:pt x="7215" y="4548"/>
                  <a:pt x="6918" y="4548"/>
                </a:cubicBezTo>
                <a:cubicBezTo>
                  <a:pt x="6620" y="4548"/>
                  <a:pt x="6382" y="4310"/>
                  <a:pt x="6382" y="4012"/>
                </a:cubicBezTo>
                <a:lnTo>
                  <a:pt x="6382" y="3655"/>
                </a:lnTo>
                <a:cubicBezTo>
                  <a:pt x="6382" y="3453"/>
                  <a:pt x="6548" y="3286"/>
                  <a:pt x="6751" y="3286"/>
                </a:cubicBezTo>
                <a:close/>
                <a:moveTo>
                  <a:pt x="1500" y="4858"/>
                </a:moveTo>
                <a:lnTo>
                  <a:pt x="1500" y="4953"/>
                </a:lnTo>
                <a:cubicBezTo>
                  <a:pt x="1500" y="5013"/>
                  <a:pt x="1512" y="5072"/>
                  <a:pt x="1548" y="5120"/>
                </a:cubicBezTo>
                <a:lnTo>
                  <a:pt x="1322" y="5334"/>
                </a:lnTo>
                <a:lnTo>
                  <a:pt x="1286" y="5334"/>
                </a:lnTo>
                <a:lnTo>
                  <a:pt x="1072" y="5120"/>
                </a:lnTo>
                <a:cubicBezTo>
                  <a:pt x="1095" y="5072"/>
                  <a:pt x="1107" y="5013"/>
                  <a:pt x="1107" y="4953"/>
                </a:cubicBezTo>
                <a:lnTo>
                  <a:pt x="1107" y="4858"/>
                </a:lnTo>
                <a:close/>
                <a:moveTo>
                  <a:pt x="4298" y="4858"/>
                </a:moveTo>
                <a:lnTo>
                  <a:pt x="4298" y="4953"/>
                </a:lnTo>
                <a:cubicBezTo>
                  <a:pt x="4298" y="5013"/>
                  <a:pt x="4310" y="5072"/>
                  <a:pt x="4334" y="5120"/>
                </a:cubicBezTo>
                <a:lnTo>
                  <a:pt x="4120" y="5334"/>
                </a:lnTo>
                <a:lnTo>
                  <a:pt x="4084" y="5334"/>
                </a:lnTo>
                <a:lnTo>
                  <a:pt x="3870" y="5120"/>
                </a:lnTo>
                <a:cubicBezTo>
                  <a:pt x="3893" y="5072"/>
                  <a:pt x="3905" y="5013"/>
                  <a:pt x="3905" y="4953"/>
                </a:cubicBezTo>
                <a:lnTo>
                  <a:pt x="3905" y="4858"/>
                </a:lnTo>
                <a:close/>
                <a:moveTo>
                  <a:pt x="7108" y="4858"/>
                </a:moveTo>
                <a:lnTo>
                  <a:pt x="7108" y="4953"/>
                </a:lnTo>
                <a:cubicBezTo>
                  <a:pt x="7108" y="5013"/>
                  <a:pt x="7120" y="5072"/>
                  <a:pt x="7156" y="5120"/>
                </a:cubicBezTo>
                <a:lnTo>
                  <a:pt x="6929" y="5334"/>
                </a:lnTo>
                <a:lnTo>
                  <a:pt x="6906" y="5334"/>
                </a:lnTo>
                <a:lnTo>
                  <a:pt x="6679" y="5120"/>
                </a:lnTo>
                <a:cubicBezTo>
                  <a:pt x="6703" y="5072"/>
                  <a:pt x="6715" y="5013"/>
                  <a:pt x="6715" y="4953"/>
                </a:cubicBezTo>
                <a:lnTo>
                  <a:pt x="6715" y="4858"/>
                </a:lnTo>
                <a:close/>
                <a:moveTo>
                  <a:pt x="9906" y="4858"/>
                </a:moveTo>
                <a:lnTo>
                  <a:pt x="9906" y="4953"/>
                </a:lnTo>
                <a:cubicBezTo>
                  <a:pt x="9906" y="5013"/>
                  <a:pt x="9918" y="5072"/>
                  <a:pt x="9954" y="5120"/>
                </a:cubicBezTo>
                <a:lnTo>
                  <a:pt x="9727" y="5334"/>
                </a:lnTo>
                <a:lnTo>
                  <a:pt x="9704" y="5334"/>
                </a:lnTo>
                <a:lnTo>
                  <a:pt x="9477" y="5120"/>
                </a:lnTo>
                <a:cubicBezTo>
                  <a:pt x="9501" y="5072"/>
                  <a:pt x="9525" y="5013"/>
                  <a:pt x="9525" y="4953"/>
                </a:cubicBezTo>
                <a:lnTo>
                  <a:pt x="9525" y="4858"/>
                </a:lnTo>
                <a:close/>
                <a:moveTo>
                  <a:pt x="2453" y="0"/>
                </a:moveTo>
                <a:cubicBezTo>
                  <a:pt x="2084" y="0"/>
                  <a:pt x="1762" y="310"/>
                  <a:pt x="1762" y="679"/>
                </a:cubicBezTo>
                <a:lnTo>
                  <a:pt x="1762" y="1036"/>
                </a:lnTo>
                <a:cubicBezTo>
                  <a:pt x="1762" y="1322"/>
                  <a:pt x="1905" y="1572"/>
                  <a:pt x="2119" y="1726"/>
                </a:cubicBezTo>
                <a:lnTo>
                  <a:pt x="2119" y="1977"/>
                </a:lnTo>
                <a:cubicBezTo>
                  <a:pt x="2119" y="1977"/>
                  <a:pt x="2119" y="1988"/>
                  <a:pt x="2107" y="1988"/>
                </a:cubicBezTo>
                <a:lnTo>
                  <a:pt x="1691" y="2203"/>
                </a:lnTo>
                <a:cubicBezTo>
                  <a:pt x="1512" y="2286"/>
                  <a:pt x="1405" y="2465"/>
                  <a:pt x="1405" y="2655"/>
                </a:cubicBezTo>
                <a:lnTo>
                  <a:pt x="1405" y="2989"/>
                </a:lnTo>
                <a:lnTo>
                  <a:pt x="1036" y="2989"/>
                </a:lnTo>
                <a:cubicBezTo>
                  <a:pt x="667" y="2989"/>
                  <a:pt x="357" y="3298"/>
                  <a:pt x="357" y="3667"/>
                </a:cubicBezTo>
                <a:lnTo>
                  <a:pt x="357" y="4024"/>
                </a:lnTo>
                <a:cubicBezTo>
                  <a:pt x="357" y="4310"/>
                  <a:pt x="488" y="4560"/>
                  <a:pt x="714" y="4715"/>
                </a:cubicBezTo>
                <a:lnTo>
                  <a:pt x="714" y="4965"/>
                </a:lnTo>
                <a:cubicBezTo>
                  <a:pt x="714" y="4965"/>
                  <a:pt x="714" y="4977"/>
                  <a:pt x="691" y="4977"/>
                </a:cubicBezTo>
                <a:lnTo>
                  <a:pt x="274" y="5191"/>
                </a:lnTo>
                <a:cubicBezTo>
                  <a:pt x="95" y="5275"/>
                  <a:pt x="0" y="5453"/>
                  <a:pt x="0" y="5656"/>
                </a:cubicBezTo>
                <a:lnTo>
                  <a:pt x="0" y="7382"/>
                </a:lnTo>
                <a:cubicBezTo>
                  <a:pt x="0" y="7513"/>
                  <a:pt x="36" y="7644"/>
                  <a:pt x="119" y="7751"/>
                </a:cubicBezTo>
                <a:lnTo>
                  <a:pt x="298" y="8013"/>
                </a:lnTo>
                <a:cubicBezTo>
                  <a:pt x="333" y="8073"/>
                  <a:pt x="357" y="8156"/>
                  <a:pt x="357" y="8227"/>
                </a:cubicBezTo>
                <a:lnTo>
                  <a:pt x="357" y="8942"/>
                </a:lnTo>
                <a:cubicBezTo>
                  <a:pt x="357" y="9025"/>
                  <a:pt x="429" y="9108"/>
                  <a:pt x="512" y="9108"/>
                </a:cubicBezTo>
                <a:cubicBezTo>
                  <a:pt x="607" y="9108"/>
                  <a:pt x="679" y="9025"/>
                  <a:pt x="679" y="8942"/>
                </a:cubicBezTo>
                <a:lnTo>
                  <a:pt x="679" y="8227"/>
                </a:lnTo>
                <a:cubicBezTo>
                  <a:pt x="679" y="8096"/>
                  <a:pt x="631" y="7953"/>
                  <a:pt x="560" y="7858"/>
                </a:cubicBezTo>
                <a:lnTo>
                  <a:pt x="381" y="7584"/>
                </a:lnTo>
                <a:cubicBezTo>
                  <a:pt x="333" y="7525"/>
                  <a:pt x="321" y="7453"/>
                  <a:pt x="321" y="7382"/>
                </a:cubicBezTo>
                <a:lnTo>
                  <a:pt x="321" y="5656"/>
                </a:lnTo>
                <a:cubicBezTo>
                  <a:pt x="321" y="5572"/>
                  <a:pt x="369" y="5513"/>
                  <a:pt x="429" y="5477"/>
                </a:cubicBezTo>
                <a:lnTo>
                  <a:pt x="714" y="5322"/>
                </a:lnTo>
                <a:lnTo>
                  <a:pt x="976" y="5596"/>
                </a:lnTo>
                <a:cubicBezTo>
                  <a:pt x="1036" y="5656"/>
                  <a:pt x="1131" y="5691"/>
                  <a:pt x="1214" y="5691"/>
                </a:cubicBezTo>
                <a:cubicBezTo>
                  <a:pt x="1310" y="5691"/>
                  <a:pt x="1381" y="5667"/>
                  <a:pt x="1453" y="5596"/>
                </a:cubicBezTo>
                <a:lnTo>
                  <a:pt x="1726" y="5322"/>
                </a:lnTo>
                <a:lnTo>
                  <a:pt x="2000" y="5477"/>
                </a:lnTo>
                <a:cubicBezTo>
                  <a:pt x="2060" y="5501"/>
                  <a:pt x="2107" y="5572"/>
                  <a:pt x="2107" y="5656"/>
                </a:cubicBezTo>
                <a:lnTo>
                  <a:pt x="2107" y="7382"/>
                </a:lnTo>
                <a:cubicBezTo>
                  <a:pt x="2107" y="7453"/>
                  <a:pt x="2096" y="7525"/>
                  <a:pt x="2048" y="7584"/>
                </a:cubicBezTo>
                <a:lnTo>
                  <a:pt x="1869" y="7858"/>
                </a:lnTo>
                <a:cubicBezTo>
                  <a:pt x="1798" y="7977"/>
                  <a:pt x="1750" y="8096"/>
                  <a:pt x="1750" y="8227"/>
                </a:cubicBezTo>
                <a:lnTo>
                  <a:pt x="1750" y="8942"/>
                </a:lnTo>
                <a:cubicBezTo>
                  <a:pt x="1750" y="9025"/>
                  <a:pt x="1822" y="9108"/>
                  <a:pt x="1917" y="9108"/>
                </a:cubicBezTo>
                <a:cubicBezTo>
                  <a:pt x="2000" y="9108"/>
                  <a:pt x="2084" y="9025"/>
                  <a:pt x="2084" y="8942"/>
                </a:cubicBezTo>
                <a:lnTo>
                  <a:pt x="2084" y="8227"/>
                </a:lnTo>
                <a:cubicBezTo>
                  <a:pt x="2084" y="8156"/>
                  <a:pt x="2096" y="8073"/>
                  <a:pt x="2143" y="8013"/>
                </a:cubicBezTo>
                <a:lnTo>
                  <a:pt x="2322" y="7751"/>
                </a:lnTo>
                <a:cubicBezTo>
                  <a:pt x="2393" y="7632"/>
                  <a:pt x="2441" y="7513"/>
                  <a:pt x="2441" y="7382"/>
                </a:cubicBezTo>
                <a:lnTo>
                  <a:pt x="2441" y="5656"/>
                </a:lnTo>
                <a:cubicBezTo>
                  <a:pt x="2441" y="5453"/>
                  <a:pt x="2334" y="5275"/>
                  <a:pt x="2155" y="5191"/>
                </a:cubicBezTo>
                <a:lnTo>
                  <a:pt x="1738" y="4977"/>
                </a:lnTo>
                <a:lnTo>
                  <a:pt x="1726" y="4965"/>
                </a:lnTo>
                <a:lnTo>
                  <a:pt x="1726" y="4703"/>
                </a:lnTo>
                <a:cubicBezTo>
                  <a:pt x="1929" y="4536"/>
                  <a:pt x="2084" y="4298"/>
                  <a:pt x="2084" y="4012"/>
                </a:cubicBezTo>
                <a:lnTo>
                  <a:pt x="2084" y="3655"/>
                </a:lnTo>
                <a:cubicBezTo>
                  <a:pt x="2084" y="3405"/>
                  <a:pt x="1929" y="3179"/>
                  <a:pt x="1726" y="3060"/>
                </a:cubicBezTo>
                <a:lnTo>
                  <a:pt x="1726" y="2643"/>
                </a:lnTo>
                <a:cubicBezTo>
                  <a:pt x="1726" y="2572"/>
                  <a:pt x="1762" y="2512"/>
                  <a:pt x="1822" y="2465"/>
                </a:cubicBezTo>
                <a:lnTo>
                  <a:pt x="2107" y="2322"/>
                </a:lnTo>
                <a:lnTo>
                  <a:pt x="2381" y="2584"/>
                </a:lnTo>
                <a:cubicBezTo>
                  <a:pt x="2441" y="2643"/>
                  <a:pt x="2524" y="2691"/>
                  <a:pt x="2619" y="2691"/>
                </a:cubicBezTo>
                <a:cubicBezTo>
                  <a:pt x="2703" y="2691"/>
                  <a:pt x="2774" y="2655"/>
                  <a:pt x="2858" y="2584"/>
                </a:cubicBezTo>
                <a:lnTo>
                  <a:pt x="3119" y="2322"/>
                </a:lnTo>
                <a:lnTo>
                  <a:pt x="3405" y="2465"/>
                </a:lnTo>
                <a:cubicBezTo>
                  <a:pt x="3465" y="2500"/>
                  <a:pt x="3512" y="2572"/>
                  <a:pt x="3512" y="2643"/>
                </a:cubicBezTo>
                <a:lnTo>
                  <a:pt x="3512" y="3060"/>
                </a:lnTo>
                <a:cubicBezTo>
                  <a:pt x="3298" y="3179"/>
                  <a:pt x="3155" y="3405"/>
                  <a:pt x="3155" y="3655"/>
                </a:cubicBezTo>
                <a:lnTo>
                  <a:pt x="3155" y="4012"/>
                </a:lnTo>
                <a:cubicBezTo>
                  <a:pt x="3155" y="4298"/>
                  <a:pt x="3286" y="4548"/>
                  <a:pt x="3512" y="4703"/>
                </a:cubicBezTo>
                <a:lnTo>
                  <a:pt x="3512" y="4953"/>
                </a:lnTo>
                <a:cubicBezTo>
                  <a:pt x="3512" y="4953"/>
                  <a:pt x="3512" y="4965"/>
                  <a:pt x="3489" y="4965"/>
                </a:cubicBezTo>
                <a:lnTo>
                  <a:pt x="3072" y="5179"/>
                </a:lnTo>
                <a:cubicBezTo>
                  <a:pt x="2893" y="5263"/>
                  <a:pt x="2798" y="5441"/>
                  <a:pt x="2798" y="5632"/>
                </a:cubicBezTo>
                <a:lnTo>
                  <a:pt x="2798" y="7358"/>
                </a:lnTo>
                <a:cubicBezTo>
                  <a:pt x="2798" y="7501"/>
                  <a:pt x="2834" y="7632"/>
                  <a:pt x="2917" y="7739"/>
                </a:cubicBezTo>
                <a:lnTo>
                  <a:pt x="3096" y="8001"/>
                </a:lnTo>
                <a:cubicBezTo>
                  <a:pt x="3131" y="8061"/>
                  <a:pt x="3155" y="8132"/>
                  <a:pt x="3155" y="8215"/>
                </a:cubicBezTo>
                <a:lnTo>
                  <a:pt x="3155" y="8930"/>
                </a:lnTo>
                <a:cubicBezTo>
                  <a:pt x="3155" y="9013"/>
                  <a:pt x="3227" y="9085"/>
                  <a:pt x="3310" y="9085"/>
                </a:cubicBezTo>
                <a:cubicBezTo>
                  <a:pt x="3405" y="9085"/>
                  <a:pt x="3477" y="9013"/>
                  <a:pt x="3477" y="8930"/>
                </a:cubicBezTo>
                <a:lnTo>
                  <a:pt x="3477" y="8215"/>
                </a:lnTo>
                <a:cubicBezTo>
                  <a:pt x="3477" y="8073"/>
                  <a:pt x="3429" y="7942"/>
                  <a:pt x="3358" y="7834"/>
                </a:cubicBezTo>
                <a:lnTo>
                  <a:pt x="3179" y="7572"/>
                </a:lnTo>
                <a:cubicBezTo>
                  <a:pt x="3131" y="7513"/>
                  <a:pt x="3119" y="7441"/>
                  <a:pt x="3119" y="7358"/>
                </a:cubicBezTo>
                <a:lnTo>
                  <a:pt x="3119" y="5632"/>
                </a:lnTo>
                <a:cubicBezTo>
                  <a:pt x="3119" y="5560"/>
                  <a:pt x="3167" y="5501"/>
                  <a:pt x="3227" y="5453"/>
                </a:cubicBezTo>
                <a:lnTo>
                  <a:pt x="3512" y="5310"/>
                </a:lnTo>
                <a:lnTo>
                  <a:pt x="3774" y="5572"/>
                </a:lnTo>
                <a:cubicBezTo>
                  <a:pt x="3834" y="5632"/>
                  <a:pt x="3929" y="5679"/>
                  <a:pt x="4012" y="5679"/>
                </a:cubicBezTo>
                <a:cubicBezTo>
                  <a:pt x="4108" y="5679"/>
                  <a:pt x="4179" y="5656"/>
                  <a:pt x="4251" y="5572"/>
                </a:cubicBezTo>
                <a:lnTo>
                  <a:pt x="4524" y="5310"/>
                </a:lnTo>
                <a:lnTo>
                  <a:pt x="4798" y="5453"/>
                </a:lnTo>
                <a:cubicBezTo>
                  <a:pt x="4858" y="5489"/>
                  <a:pt x="4905" y="5560"/>
                  <a:pt x="4905" y="5632"/>
                </a:cubicBezTo>
                <a:lnTo>
                  <a:pt x="4905" y="7358"/>
                </a:lnTo>
                <a:cubicBezTo>
                  <a:pt x="4905" y="7441"/>
                  <a:pt x="4893" y="7513"/>
                  <a:pt x="4846" y="7572"/>
                </a:cubicBezTo>
                <a:lnTo>
                  <a:pt x="4667" y="7834"/>
                </a:lnTo>
                <a:cubicBezTo>
                  <a:pt x="4596" y="7953"/>
                  <a:pt x="4548" y="8073"/>
                  <a:pt x="4548" y="8215"/>
                </a:cubicBezTo>
                <a:lnTo>
                  <a:pt x="4548" y="8930"/>
                </a:lnTo>
                <a:cubicBezTo>
                  <a:pt x="4548" y="9013"/>
                  <a:pt x="4620" y="9085"/>
                  <a:pt x="4715" y="9085"/>
                </a:cubicBezTo>
                <a:cubicBezTo>
                  <a:pt x="4798" y="9085"/>
                  <a:pt x="4882" y="9013"/>
                  <a:pt x="4882" y="8930"/>
                </a:cubicBezTo>
                <a:lnTo>
                  <a:pt x="4882" y="8215"/>
                </a:lnTo>
                <a:cubicBezTo>
                  <a:pt x="4882" y="8132"/>
                  <a:pt x="4893" y="8061"/>
                  <a:pt x="4941" y="8001"/>
                </a:cubicBezTo>
                <a:lnTo>
                  <a:pt x="5120" y="7739"/>
                </a:lnTo>
                <a:cubicBezTo>
                  <a:pt x="5191" y="7620"/>
                  <a:pt x="5239" y="7501"/>
                  <a:pt x="5239" y="7358"/>
                </a:cubicBezTo>
                <a:lnTo>
                  <a:pt x="5239" y="5632"/>
                </a:lnTo>
                <a:cubicBezTo>
                  <a:pt x="5239" y="5441"/>
                  <a:pt x="5132" y="5263"/>
                  <a:pt x="4953" y="5179"/>
                </a:cubicBezTo>
                <a:lnTo>
                  <a:pt x="4536" y="4965"/>
                </a:lnTo>
                <a:lnTo>
                  <a:pt x="4524" y="4953"/>
                </a:lnTo>
                <a:lnTo>
                  <a:pt x="4524" y="4703"/>
                </a:lnTo>
                <a:cubicBezTo>
                  <a:pt x="4727" y="4536"/>
                  <a:pt x="4882" y="4298"/>
                  <a:pt x="4882" y="4012"/>
                </a:cubicBezTo>
                <a:lnTo>
                  <a:pt x="4882" y="3655"/>
                </a:lnTo>
                <a:cubicBezTo>
                  <a:pt x="4882" y="3405"/>
                  <a:pt x="4727" y="3179"/>
                  <a:pt x="4524" y="3060"/>
                </a:cubicBezTo>
                <a:lnTo>
                  <a:pt x="4524" y="2643"/>
                </a:lnTo>
                <a:cubicBezTo>
                  <a:pt x="4524" y="2572"/>
                  <a:pt x="4560" y="2512"/>
                  <a:pt x="4620" y="2465"/>
                </a:cubicBezTo>
                <a:lnTo>
                  <a:pt x="4905" y="2322"/>
                </a:lnTo>
                <a:lnTo>
                  <a:pt x="5179" y="2584"/>
                </a:lnTo>
                <a:cubicBezTo>
                  <a:pt x="5239" y="2643"/>
                  <a:pt x="5322" y="2691"/>
                  <a:pt x="5417" y="2691"/>
                </a:cubicBezTo>
                <a:cubicBezTo>
                  <a:pt x="5501" y="2691"/>
                  <a:pt x="5572" y="2655"/>
                  <a:pt x="5655" y="2584"/>
                </a:cubicBezTo>
                <a:lnTo>
                  <a:pt x="5917" y="2322"/>
                </a:lnTo>
                <a:lnTo>
                  <a:pt x="6203" y="2465"/>
                </a:lnTo>
                <a:cubicBezTo>
                  <a:pt x="6263" y="2500"/>
                  <a:pt x="6310" y="2572"/>
                  <a:pt x="6310" y="2643"/>
                </a:cubicBezTo>
                <a:lnTo>
                  <a:pt x="6310" y="3060"/>
                </a:lnTo>
                <a:cubicBezTo>
                  <a:pt x="6096" y="3179"/>
                  <a:pt x="5953" y="3405"/>
                  <a:pt x="5953" y="3655"/>
                </a:cubicBezTo>
                <a:lnTo>
                  <a:pt x="5953" y="4012"/>
                </a:lnTo>
                <a:cubicBezTo>
                  <a:pt x="5953" y="4298"/>
                  <a:pt x="6084" y="4548"/>
                  <a:pt x="6310" y="4703"/>
                </a:cubicBezTo>
                <a:lnTo>
                  <a:pt x="6310" y="4953"/>
                </a:lnTo>
                <a:cubicBezTo>
                  <a:pt x="6310" y="4953"/>
                  <a:pt x="6310" y="4965"/>
                  <a:pt x="6287" y="4965"/>
                </a:cubicBezTo>
                <a:lnTo>
                  <a:pt x="5870" y="5179"/>
                </a:lnTo>
                <a:cubicBezTo>
                  <a:pt x="5691" y="5263"/>
                  <a:pt x="5596" y="5441"/>
                  <a:pt x="5596" y="5632"/>
                </a:cubicBezTo>
                <a:lnTo>
                  <a:pt x="5596" y="7358"/>
                </a:lnTo>
                <a:cubicBezTo>
                  <a:pt x="5596" y="7501"/>
                  <a:pt x="5632" y="7632"/>
                  <a:pt x="5715" y="7739"/>
                </a:cubicBezTo>
                <a:lnTo>
                  <a:pt x="5894" y="8001"/>
                </a:lnTo>
                <a:cubicBezTo>
                  <a:pt x="5929" y="8061"/>
                  <a:pt x="5953" y="8132"/>
                  <a:pt x="5953" y="8215"/>
                </a:cubicBezTo>
                <a:lnTo>
                  <a:pt x="5953" y="8930"/>
                </a:lnTo>
                <a:cubicBezTo>
                  <a:pt x="5953" y="9013"/>
                  <a:pt x="6025" y="9085"/>
                  <a:pt x="6108" y="9085"/>
                </a:cubicBezTo>
                <a:cubicBezTo>
                  <a:pt x="6203" y="9085"/>
                  <a:pt x="6275" y="9013"/>
                  <a:pt x="6275" y="8930"/>
                </a:cubicBezTo>
                <a:lnTo>
                  <a:pt x="6275" y="8215"/>
                </a:lnTo>
                <a:cubicBezTo>
                  <a:pt x="6275" y="8073"/>
                  <a:pt x="6227" y="7942"/>
                  <a:pt x="6156" y="7834"/>
                </a:cubicBezTo>
                <a:lnTo>
                  <a:pt x="5977" y="7572"/>
                </a:lnTo>
                <a:cubicBezTo>
                  <a:pt x="5929" y="7513"/>
                  <a:pt x="5917" y="7441"/>
                  <a:pt x="5917" y="7358"/>
                </a:cubicBezTo>
                <a:lnTo>
                  <a:pt x="5917" y="5632"/>
                </a:lnTo>
                <a:cubicBezTo>
                  <a:pt x="5917" y="5560"/>
                  <a:pt x="5965" y="5501"/>
                  <a:pt x="6025" y="5453"/>
                </a:cubicBezTo>
                <a:lnTo>
                  <a:pt x="6310" y="5310"/>
                </a:lnTo>
                <a:lnTo>
                  <a:pt x="6572" y="5572"/>
                </a:lnTo>
                <a:cubicBezTo>
                  <a:pt x="6632" y="5632"/>
                  <a:pt x="6727" y="5679"/>
                  <a:pt x="6810" y="5679"/>
                </a:cubicBezTo>
                <a:cubicBezTo>
                  <a:pt x="6906" y="5679"/>
                  <a:pt x="6977" y="5656"/>
                  <a:pt x="7049" y="5572"/>
                </a:cubicBezTo>
                <a:lnTo>
                  <a:pt x="7322" y="5310"/>
                </a:lnTo>
                <a:lnTo>
                  <a:pt x="7596" y="5453"/>
                </a:lnTo>
                <a:cubicBezTo>
                  <a:pt x="7656" y="5489"/>
                  <a:pt x="7703" y="5560"/>
                  <a:pt x="7703" y="5632"/>
                </a:cubicBezTo>
                <a:lnTo>
                  <a:pt x="7703" y="7358"/>
                </a:lnTo>
                <a:cubicBezTo>
                  <a:pt x="7703" y="7441"/>
                  <a:pt x="7691" y="7513"/>
                  <a:pt x="7644" y="7572"/>
                </a:cubicBezTo>
                <a:lnTo>
                  <a:pt x="7465" y="7834"/>
                </a:lnTo>
                <a:cubicBezTo>
                  <a:pt x="7394" y="7953"/>
                  <a:pt x="7346" y="8073"/>
                  <a:pt x="7346" y="8215"/>
                </a:cubicBezTo>
                <a:lnTo>
                  <a:pt x="7346" y="8930"/>
                </a:lnTo>
                <a:cubicBezTo>
                  <a:pt x="7346" y="9013"/>
                  <a:pt x="7418" y="9085"/>
                  <a:pt x="7513" y="9085"/>
                </a:cubicBezTo>
                <a:cubicBezTo>
                  <a:pt x="7596" y="9085"/>
                  <a:pt x="7680" y="9013"/>
                  <a:pt x="7680" y="8930"/>
                </a:cubicBezTo>
                <a:lnTo>
                  <a:pt x="7680" y="8215"/>
                </a:lnTo>
                <a:cubicBezTo>
                  <a:pt x="7680" y="8132"/>
                  <a:pt x="7691" y="8061"/>
                  <a:pt x="7739" y="8001"/>
                </a:cubicBezTo>
                <a:lnTo>
                  <a:pt x="7918" y="7739"/>
                </a:lnTo>
                <a:cubicBezTo>
                  <a:pt x="7989" y="7620"/>
                  <a:pt x="8037" y="7501"/>
                  <a:pt x="8037" y="7358"/>
                </a:cubicBezTo>
                <a:lnTo>
                  <a:pt x="8037" y="5632"/>
                </a:lnTo>
                <a:cubicBezTo>
                  <a:pt x="8037" y="5441"/>
                  <a:pt x="7930" y="5263"/>
                  <a:pt x="7751" y="5179"/>
                </a:cubicBezTo>
                <a:lnTo>
                  <a:pt x="7334" y="4965"/>
                </a:lnTo>
                <a:lnTo>
                  <a:pt x="7322" y="4953"/>
                </a:lnTo>
                <a:lnTo>
                  <a:pt x="7322" y="4703"/>
                </a:lnTo>
                <a:cubicBezTo>
                  <a:pt x="7525" y="4536"/>
                  <a:pt x="7680" y="4298"/>
                  <a:pt x="7680" y="4012"/>
                </a:cubicBezTo>
                <a:lnTo>
                  <a:pt x="7680" y="3655"/>
                </a:lnTo>
                <a:cubicBezTo>
                  <a:pt x="7680" y="3405"/>
                  <a:pt x="7525" y="3179"/>
                  <a:pt x="7322" y="3060"/>
                </a:cubicBezTo>
                <a:lnTo>
                  <a:pt x="7322" y="2643"/>
                </a:lnTo>
                <a:cubicBezTo>
                  <a:pt x="7322" y="2572"/>
                  <a:pt x="7358" y="2512"/>
                  <a:pt x="7418" y="2465"/>
                </a:cubicBezTo>
                <a:lnTo>
                  <a:pt x="7703" y="2322"/>
                </a:lnTo>
                <a:lnTo>
                  <a:pt x="7977" y="2584"/>
                </a:lnTo>
                <a:cubicBezTo>
                  <a:pt x="8037" y="2643"/>
                  <a:pt x="8120" y="2691"/>
                  <a:pt x="8215" y="2691"/>
                </a:cubicBezTo>
                <a:cubicBezTo>
                  <a:pt x="8299" y="2691"/>
                  <a:pt x="8370" y="2655"/>
                  <a:pt x="8453" y="2584"/>
                </a:cubicBezTo>
                <a:lnTo>
                  <a:pt x="8715" y="2322"/>
                </a:lnTo>
                <a:lnTo>
                  <a:pt x="9001" y="2465"/>
                </a:lnTo>
                <a:cubicBezTo>
                  <a:pt x="9061" y="2500"/>
                  <a:pt x="9108" y="2572"/>
                  <a:pt x="9108" y="2643"/>
                </a:cubicBezTo>
                <a:lnTo>
                  <a:pt x="9108" y="3060"/>
                </a:lnTo>
                <a:cubicBezTo>
                  <a:pt x="8894" y="3179"/>
                  <a:pt x="8751" y="3405"/>
                  <a:pt x="8751" y="3655"/>
                </a:cubicBezTo>
                <a:lnTo>
                  <a:pt x="8751" y="4012"/>
                </a:lnTo>
                <a:cubicBezTo>
                  <a:pt x="8751" y="4298"/>
                  <a:pt x="8882" y="4548"/>
                  <a:pt x="9108" y="4703"/>
                </a:cubicBezTo>
                <a:lnTo>
                  <a:pt x="9108" y="4953"/>
                </a:lnTo>
                <a:cubicBezTo>
                  <a:pt x="9108" y="4953"/>
                  <a:pt x="9108" y="4965"/>
                  <a:pt x="9084" y="4965"/>
                </a:cubicBezTo>
                <a:lnTo>
                  <a:pt x="8668" y="5179"/>
                </a:lnTo>
                <a:cubicBezTo>
                  <a:pt x="8489" y="5263"/>
                  <a:pt x="8394" y="5441"/>
                  <a:pt x="8394" y="5632"/>
                </a:cubicBezTo>
                <a:lnTo>
                  <a:pt x="8394" y="7358"/>
                </a:lnTo>
                <a:cubicBezTo>
                  <a:pt x="8394" y="7501"/>
                  <a:pt x="8430" y="7632"/>
                  <a:pt x="8513" y="7739"/>
                </a:cubicBezTo>
                <a:lnTo>
                  <a:pt x="8692" y="8001"/>
                </a:lnTo>
                <a:cubicBezTo>
                  <a:pt x="8727" y="8061"/>
                  <a:pt x="8751" y="8132"/>
                  <a:pt x="8751" y="8215"/>
                </a:cubicBezTo>
                <a:lnTo>
                  <a:pt x="8751" y="8930"/>
                </a:lnTo>
                <a:cubicBezTo>
                  <a:pt x="8751" y="9013"/>
                  <a:pt x="8823" y="9085"/>
                  <a:pt x="8906" y="9085"/>
                </a:cubicBezTo>
                <a:cubicBezTo>
                  <a:pt x="9001" y="9085"/>
                  <a:pt x="9073" y="9013"/>
                  <a:pt x="9073" y="8930"/>
                </a:cubicBezTo>
                <a:lnTo>
                  <a:pt x="9073" y="8215"/>
                </a:lnTo>
                <a:cubicBezTo>
                  <a:pt x="9073" y="8073"/>
                  <a:pt x="9025" y="7942"/>
                  <a:pt x="8954" y="7834"/>
                </a:cubicBezTo>
                <a:lnTo>
                  <a:pt x="8775" y="7572"/>
                </a:lnTo>
                <a:cubicBezTo>
                  <a:pt x="8727" y="7513"/>
                  <a:pt x="8715" y="7441"/>
                  <a:pt x="8715" y="7358"/>
                </a:cubicBezTo>
                <a:lnTo>
                  <a:pt x="8715" y="5632"/>
                </a:lnTo>
                <a:cubicBezTo>
                  <a:pt x="8715" y="5560"/>
                  <a:pt x="8763" y="5501"/>
                  <a:pt x="8823" y="5453"/>
                </a:cubicBezTo>
                <a:lnTo>
                  <a:pt x="9108" y="5310"/>
                </a:lnTo>
                <a:lnTo>
                  <a:pt x="9370" y="5572"/>
                </a:lnTo>
                <a:cubicBezTo>
                  <a:pt x="9430" y="5632"/>
                  <a:pt x="9525" y="5679"/>
                  <a:pt x="9608" y="5679"/>
                </a:cubicBezTo>
                <a:cubicBezTo>
                  <a:pt x="9704" y="5679"/>
                  <a:pt x="9775" y="5656"/>
                  <a:pt x="9846" y="5572"/>
                </a:cubicBezTo>
                <a:lnTo>
                  <a:pt x="10120" y="5310"/>
                </a:lnTo>
                <a:lnTo>
                  <a:pt x="10394" y="5453"/>
                </a:lnTo>
                <a:cubicBezTo>
                  <a:pt x="10454" y="5489"/>
                  <a:pt x="10501" y="5560"/>
                  <a:pt x="10501" y="5632"/>
                </a:cubicBezTo>
                <a:lnTo>
                  <a:pt x="10501" y="7358"/>
                </a:lnTo>
                <a:cubicBezTo>
                  <a:pt x="10501" y="7441"/>
                  <a:pt x="10489" y="7513"/>
                  <a:pt x="10442" y="7572"/>
                </a:cubicBezTo>
                <a:lnTo>
                  <a:pt x="10263" y="7834"/>
                </a:lnTo>
                <a:cubicBezTo>
                  <a:pt x="10192" y="7953"/>
                  <a:pt x="10144" y="8073"/>
                  <a:pt x="10144" y="8215"/>
                </a:cubicBezTo>
                <a:lnTo>
                  <a:pt x="10144" y="8930"/>
                </a:lnTo>
                <a:cubicBezTo>
                  <a:pt x="10144" y="9013"/>
                  <a:pt x="10216" y="9085"/>
                  <a:pt x="10311" y="9085"/>
                </a:cubicBezTo>
                <a:cubicBezTo>
                  <a:pt x="10394" y="9085"/>
                  <a:pt x="10478" y="9013"/>
                  <a:pt x="10478" y="8930"/>
                </a:cubicBezTo>
                <a:lnTo>
                  <a:pt x="10478" y="8215"/>
                </a:lnTo>
                <a:cubicBezTo>
                  <a:pt x="10478" y="8132"/>
                  <a:pt x="10489" y="8061"/>
                  <a:pt x="10537" y="8001"/>
                </a:cubicBezTo>
                <a:lnTo>
                  <a:pt x="10716" y="7739"/>
                </a:lnTo>
                <a:cubicBezTo>
                  <a:pt x="10787" y="7620"/>
                  <a:pt x="10835" y="7501"/>
                  <a:pt x="10835" y="7358"/>
                </a:cubicBezTo>
                <a:lnTo>
                  <a:pt x="10835" y="5632"/>
                </a:lnTo>
                <a:cubicBezTo>
                  <a:pt x="10918" y="5429"/>
                  <a:pt x="10811" y="5251"/>
                  <a:pt x="10632" y="5155"/>
                </a:cubicBezTo>
                <a:lnTo>
                  <a:pt x="10216" y="4953"/>
                </a:lnTo>
                <a:lnTo>
                  <a:pt x="10204" y="4941"/>
                </a:lnTo>
                <a:lnTo>
                  <a:pt x="10204" y="4703"/>
                </a:lnTo>
                <a:cubicBezTo>
                  <a:pt x="10418" y="4536"/>
                  <a:pt x="10561" y="4298"/>
                  <a:pt x="10561" y="4012"/>
                </a:cubicBezTo>
                <a:lnTo>
                  <a:pt x="10561" y="3655"/>
                </a:lnTo>
                <a:cubicBezTo>
                  <a:pt x="10561" y="3286"/>
                  <a:pt x="10251" y="2977"/>
                  <a:pt x="9882" y="2977"/>
                </a:cubicBezTo>
                <a:lnTo>
                  <a:pt x="9501" y="2977"/>
                </a:lnTo>
                <a:lnTo>
                  <a:pt x="9501" y="2643"/>
                </a:lnTo>
                <a:cubicBezTo>
                  <a:pt x="9501" y="2453"/>
                  <a:pt x="9406" y="2274"/>
                  <a:pt x="9227" y="2179"/>
                </a:cubicBezTo>
                <a:lnTo>
                  <a:pt x="8811" y="1977"/>
                </a:lnTo>
                <a:lnTo>
                  <a:pt x="8787" y="1953"/>
                </a:lnTo>
                <a:lnTo>
                  <a:pt x="8787" y="1726"/>
                </a:lnTo>
                <a:cubicBezTo>
                  <a:pt x="9001" y="1560"/>
                  <a:pt x="9144" y="1322"/>
                  <a:pt x="9144" y="1036"/>
                </a:cubicBezTo>
                <a:lnTo>
                  <a:pt x="9144" y="679"/>
                </a:lnTo>
                <a:cubicBezTo>
                  <a:pt x="9144" y="310"/>
                  <a:pt x="8834" y="0"/>
                  <a:pt x="8465" y="0"/>
                </a:cubicBezTo>
                <a:lnTo>
                  <a:pt x="8108" y="0"/>
                </a:lnTo>
                <a:cubicBezTo>
                  <a:pt x="7739" y="0"/>
                  <a:pt x="7418" y="310"/>
                  <a:pt x="7418" y="679"/>
                </a:cubicBezTo>
                <a:lnTo>
                  <a:pt x="7418" y="1036"/>
                </a:lnTo>
                <a:cubicBezTo>
                  <a:pt x="7418" y="1322"/>
                  <a:pt x="7560" y="1572"/>
                  <a:pt x="7775" y="1726"/>
                </a:cubicBezTo>
                <a:lnTo>
                  <a:pt x="7775" y="1977"/>
                </a:lnTo>
                <a:cubicBezTo>
                  <a:pt x="7775" y="1977"/>
                  <a:pt x="7775" y="1988"/>
                  <a:pt x="7763" y="1988"/>
                </a:cubicBezTo>
                <a:lnTo>
                  <a:pt x="7346" y="2203"/>
                </a:lnTo>
                <a:cubicBezTo>
                  <a:pt x="7168" y="2286"/>
                  <a:pt x="7060" y="2465"/>
                  <a:pt x="7060" y="2655"/>
                </a:cubicBezTo>
                <a:lnTo>
                  <a:pt x="7060" y="2989"/>
                </a:lnTo>
                <a:lnTo>
                  <a:pt x="6679" y="2989"/>
                </a:lnTo>
                <a:lnTo>
                  <a:pt x="6679" y="2655"/>
                </a:lnTo>
                <a:cubicBezTo>
                  <a:pt x="6679" y="2465"/>
                  <a:pt x="6572" y="2286"/>
                  <a:pt x="6394" y="2203"/>
                </a:cubicBezTo>
                <a:lnTo>
                  <a:pt x="5977" y="1988"/>
                </a:lnTo>
                <a:lnTo>
                  <a:pt x="5965" y="1977"/>
                </a:lnTo>
                <a:lnTo>
                  <a:pt x="5965" y="1726"/>
                </a:lnTo>
                <a:cubicBezTo>
                  <a:pt x="6167" y="1560"/>
                  <a:pt x="6322" y="1322"/>
                  <a:pt x="6322" y="1036"/>
                </a:cubicBezTo>
                <a:lnTo>
                  <a:pt x="6322" y="679"/>
                </a:lnTo>
                <a:cubicBezTo>
                  <a:pt x="6322" y="310"/>
                  <a:pt x="6013" y="0"/>
                  <a:pt x="5632" y="0"/>
                </a:cubicBezTo>
                <a:lnTo>
                  <a:pt x="5274" y="0"/>
                </a:lnTo>
                <a:cubicBezTo>
                  <a:pt x="4905" y="0"/>
                  <a:pt x="4596" y="310"/>
                  <a:pt x="4596" y="679"/>
                </a:cubicBezTo>
                <a:lnTo>
                  <a:pt x="4596" y="1036"/>
                </a:lnTo>
                <a:cubicBezTo>
                  <a:pt x="4596" y="1322"/>
                  <a:pt x="4727" y="1572"/>
                  <a:pt x="4953" y="1726"/>
                </a:cubicBezTo>
                <a:lnTo>
                  <a:pt x="4953" y="1977"/>
                </a:lnTo>
                <a:cubicBezTo>
                  <a:pt x="4953" y="1977"/>
                  <a:pt x="4953" y="1988"/>
                  <a:pt x="4941" y="1988"/>
                </a:cubicBezTo>
                <a:lnTo>
                  <a:pt x="4524" y="2203"/>
                </a:lnTo>
                <a:cubicBezTo>
                  <a:pt x="4346" y="2286"/>
                  <a:pt x="4239" y="2465"/>
                  <a:pt x="4239" y="2655"/>
                </a:cubicBezTo>
                <a:lnTo>
                  <a:pt x="4239" y="2989"/>
                </a:lnTo>
                <a:lnTo>
                  <a:pt x="3846" y="2989"/>
                </a:lnTo>
                <a:lnTo>
                  <a:pt x="3846" y="2655"/>
                </a:lnTo>
                <a:cubicBezTo>
                  <a:pt x="3846" y="2465"/>
                  <a:pt x="3750" y="2286"/>
                  <a:pt x="3572" y="2203"/>
                </a:cubicBezTo>
                <a:lnTo>
                  <a:pt x="3155" y="1988"/>
                </a:lnTo>
                <a:lnTo>
                  <a:pt x="3131" y="1977"/>
                </a:lnTo>
                <a:lnTo>
                  <a:pt x="3131" y="1726"/>
                </a:lnTo>
                <a:cubicBezTo>
                  <a:pt x="3346" y="1560"/>
                  <a:pt x="3489" y="1322"/>
                  <a:pt x="3489" y="1036"/>
                </a:cubicBezTo>
                <a:lnTo>
                  <a:pt x="3489" y="679"/>
                </a:lnTo>
                <a:cubicBezTo>
                  <a:pt x="3489" y="310"/>
                  <a:pt x="3179" y="0"/>
                  <a:pt x="2810" y="0"/>
                </a:cubicBezTo>
                <a:close/>
              </a:path>
            </a:pathLst>
          </a:custGeom>
          <a:solidFill>
            <a:srgbClr val="C15A2D"/>
          </a:solidFill>
          <a:ln>
            <a:solidFill>
              <a:srgbClr val="C15A2D"/>
            </a:solidFill>
          </a:ln>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highlight>
                <a:srgbClr val="C15A2D"/>
              </a:highlight>
            </a:endParaRPr>
          </a:p>
        </p:txBody>
      </p:sp>
      <p:sp>
        <p:nvSpPr>
          <p:cNvPr id="13" name="Google Shape;202;p3">
            <a:extLst>
              <a:ext uri="{FF2B5EF4-FFF2-40B4-BE49-F238E27FC236}">
                <a16:creationId xmlns:a16="http://schemas.microsoft.com/office/drawing/2014/main" id="{B9432514-F012-4E1B-AF12-13B2A118B44E}"/>
              </a:ext>
            </a:extLst>
          </p:cNvPr>
          <p:cNvSpPr txBox="1">
            <a:spLocks/>
          </p:cNvSpPr>
          <p:nvPr/>
        </p:nvSpPr>
        <p:spPr>
          <a:xfrm>
            <a:off x="1097280" y="6459785"/>
            <a:ext cx="2472271" cy="365125"/>
          </a:xfrm>
          <a:prstGeom prst="rect">
            <a:avLst/>
          </a:prstGeom>
          <a:noFill/>
          <a:ln>
            <a:noFill/>
          </a:ln>
        </p:spPr>
        <p:txBody>
          <a:bodyPr spcFirstLastPara="1" vert="horz" wrap="square" lIns="91425" tIns="45700" rIns="91425" bIns="45700" rtlCol="0" anchor="ctr" anchorCtr="0">
            <a:noAutofit/>
          </a:bodyPr>
          <a:lstStyle>
            <a:defPPr>
              <a:defRPr lang="en-US"/>
            </a:defPPr>
            <a:lvl1pPr marL="0" lvl="0" algn="l" defTabSz="914400" rtl="0" eaLnBrk="1" latinLnBrk="0" hangingPunct="1">
              <a:spcBef>
                <a:spcPts val="0"/>
              </a:spcBef>
              <a:spcAft>
                <a:spcPts val="0"/>
              </a:spcAft>
              <a:buSzPts val="1400"/>
              <a:buNone/>
              <a:defRPr sz="1200" kern="1200">
                <a:solidFill>
                  <a:schemeClr val="tx1">
                    <a:tint val="75000"/>
                  </a:schemeClr>
                </a:solidFill>
                <a:latin typeface="+mn-lt"/>
                <a:ea typeface="+mn-ea"/>
                <a:cs typeface="+mn-cs"/>
              </a:defRPr>
            </a:lvl1pPr>
            <a:lvl2pPr marL="457200" lvl="1" algn="l" defTabSz="914400" rtl="0" eaLnBrk="1" latinLnBrk="0" hangingPunct="1">
              <a:spcBef>
                <a:spcPts val="0"/>
              </a:spcBef>
              <a:spcAft>
                <a:spcPts val="0"/>
              </a:spcAft>
              <a:buSzPts val="1400"/>
              <a:buNone/>
              <a:defRPr sz="1800" kern="1200">
                <a:solidFill>
                  <a:schemeClr val="tx1"/>
                </a:solidFill>
                <a:latin typeface="+mn-lt"/>
                <a:ea typeface="+mn-ea"/>
                <a:cs typeface="+mn-cs"/>
              </a:defRPr>
            </a:lvl2pPr>
            <a:lvl3pPr marL="914400" lvl="2" algn="l" defTabSz="914400" rtl="0" eaLnBrk="1" latinLnBrk="0" hangingPunct="1">
              <a:spcBef>
                <a:spcPts val="0"/>
              </a:spcBef>
              <a:spcAft>
                <a:spcPts val="0"/>
              </a:spcAft>
              <a:buSzPts val="1400"/>
              <a:buNone/>
              <a:defRPr sz="1800" kern="1200">
                <a:solidFill>
                  <a:schemeClr val="tx1"/>
                </a:solidFill>
                <a:latin typeface="+mn-lt"/>
                <a:ea typeface="+mn-ea"/>
                <a:cs typeface="+mn-cs"/>
              </a:defRPr>
            </a:lvl3pPr>
            <a:lvl4pPr marL="1371600" lvl="3" algn="l" defTabSz="914400" rtl="0" eaLnBrk="1" latinLnBrk="0" hangingPunct="1">
              <a:spcBef>
                <a:spcPts val="0"/>
              </a:spcBef>
              <a:spcAft>
                <a:spcPts val="0"/>
              </a:spcAft>
              <a:buSzPts val="1400"/>
              <a:buNone/>
              <a:defRPr sz="1800" kern="1200">
                <a:solidFill>
                  <a:schemeClr val="tx1"/>
                </a:solidFill>
                <a:latin typeface="+mn-lt"/>
                <a:ea typeface="+mn-ea"/>
                <a:cs typeface="+mn-cs"/>
              </a:defRPr>
            </a:lvl4pPr>
            <a:lvl5pPr marL="1828800" lvl="4" algn="l" defTabSz="914400" rtl="0" eaLnBrk="1" latinLnBrk="0" hangingPunct="1">
              <a:spcBef>
                <a:spcPts val="0"/>
              </a:spcBef>
              <a:spcAft>
                <a:spcPts val="0"/>
              </a:spcAft>
              <a:buSzPts val="1400"/>
              <a:buNone/>
              <a:defRPr sz="1800" kern="1200">
                <a:solidFill>
                  <a:schemeClr val="tx1"/>
                </a:solidFill>
                <a:latin typeface="+mn-lt"/>
                <a:ea typeface="+mn-ea"/>
                <a:cs typeface="+mn-cs"/>
              </a:defRPr>
            </a:lvl5pPr>
            <a:lvl6pPr marL="2286000" lvl="5" algn="l" defTabSz="914400" rtl="0" eaLnBrk="1" latinLnBrk="0" hangingPunct="1">
              <a:spcBef>
                <a:spcPts val="0"/>
              </a:spcBef>
              <a:spcAft>
                <a:spcPts val="0"/>
              </a:spcAft>
              <a:buSzPts val="1400"/>
              <a:buNone/>
              <a:defRPr sz="1800" kern="1200">
                <a:solidFill>
                  <a:schemeClr val="tx1"/>
                </a:solidFill>
                <a:latin typeface="+mn-lt"/>
                <a:ea typeface="+mn-ea"/>
                <a:cs typeface="+mn-cs"/>
              </a:defRPr>
            </a:lvl6pPr>
            <a:lvl7pPr marL="2743200" lvl="6" algn="l" defTabSz="914400" rtl="0" eaLnBrk="1" latinLnBrk="0" hangingPunct="1">
              <a:spcBef>
                <a:spcPts val="0"/>
              </a:spcBef>
              <a:spcAft>
                <a:spcPts val="0"/>
              </a:spcAft>
              <a:buSzPts val="1400"/>
              <a:buNone/>
              <a:defRPr sz="1800" kern="1200">
                <a:solidFill>
                  <a:schemeClr val="tx1"/>
                </a:solidFill>
                <a:latin typeface="+mn-lt"/>
                <a:ea typeface="+mn-ea"/>
                <a:cs typeface="+mn-cs"/>
              </a:defRPr>
            </a:lvl7pPr>
            <a:lvl8pPr marL="3200400" lvl="7" algn="l" defTabSz="914400" rtl="0" eaLnBrk="1" latinLnBrk="0" hangingPunct="1">
              <a:spcBef>
                <a:spcPts val="0"/>
              </a:spcBef>
              <a:spcAft>
                <a:spcPts val="0"/>
              </a:spcAft>
              <a:buSzPts val="1400"/>
              <a:buNone/>
              <a:defRPr sz="1800" kern="1200">
                <a:solidFill>
                  <a:schemeClr val="tx1"/>
                </a:solidFill>
                <a:latin typeface="+mn-lt"/>
                <a:ea typeface="+mn-ea"/>
                <a:cs typeface="+mn-cs"/>
              </a:defRPr>
            </a:lvl8pPr>
            <a:lvl9pPr marL="3657600" lvl="8" algn="l" defTabSz="914400" rtl="0" eaLnBrk="1" latinLnBrk="0" hangingPunct="1">
              <a:spcBef>
                <a:spcPts val="0"/>
              </a:spcBef>
              <a:spcAft>
                <a:spcPts val="0"/>
              </a:spcAft>
              <a:buSzPts val="1400"/>
              <a:buNone/>
              <a:defRPr sz="1800" kern="1200">
                <a:solidFill>
                  <a:schemeClr val="tx1"/>
                </a:solidFill>
                <a:latin typeface="+mn-lt"/>
                <a:ea typeface="+mn-ea"/>
                <a:cs typeface="+mn-cs"/>
              </a:defRPr>
            </a:lvl9pPr>
          </a:lstStyle>
          <a:p>
            <a:r>
              <a:rPr lang="de-DE" dirty="0">
                <a:solidFill>
                  <a:schemeClr val="dk2"/>
                </a:solidFill>
              </a:rPr>
              <a:t>23/09/2021</a:t>
            </a:r>
            <a:endParaRPr lang="de-DE"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de-DE" dirty="0"/>
              <a:t>Advisory Board </a:t>
            </a:r>
          </a:p>
        </p:txBody>
      </p:sp>
      <p:sp>
        <p:nvSpPr>
          <p:cNvPr id="202" name="Google Shape;202;p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p>
            <a:r>
              <a:rPr lang="de-DE" sz="1200" dirty="0">
                <a:solidFill>
                  <a:schemeClr val="dk2"/>
                </a:solidFill>
              </a:rPr>
              <a:t>23/09/2021</a:t>
            </a:r>
            <a:endParaRPr lang="de-DE" dirty="0"/>
          </a:p>
        </p:txBody>
      </p:sp>
      <p:sp>
        <p:nvSpPr>
          <p:cNvPr id="203" name="Google Shape;203;p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de-DE" dirty="0">
                <a:solidFill>
                  <a:schemeClr val="lt1"/>
                </a:solidFill>
              </a:rPr>
              <a:t>JOINOLOG PAB Meeting</a:t>
            </a:r>
            <a:endParaRPr dirty="0">
              <a:solidFill>
                <a:schemeClr val="lt1"/>
              </a:solidFill>
            </a:endParaRPr>
          </a:p>
        </p:txBody>
      </p:sp>
      <p:sp>
        <p:nvSpPr>
          <p:cNvPr id="204" name="Google Shape;204;p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de-DE"/>
              <a:t>9</a:t>
            </a:fld>
            <a:endParaRPr/>
          </a:p>
        </p:txBody>
      </p:sp>
      <p:cxnSp>
        <p:nvCxnSpPr>
          <p:cNvPr id="3" name="Straight Connector 2">
            <a:extLst>
              <a:ext uri="{FF2B5EF4-FFF2-40B4-BE49-F238E27FC236}">
                <a16:creationId xmlns:a16="http://schemas.microsoft.com/office/drawing/2014/main" id="{D31565A9-816E-4ADF-899A-4E4D21F6AF5D}"/>
              </a:ext>
            </a:extLst>
          </p:cNvPr>
          <p:cNvCxnSpPr/>
          <p:nvPr/>
        </p:nvCxnSpPr>
        <p:spPr>
          <a:xfrm>
            <a:off x="1236372" y="1737360"/>
            <a:ext cx="9401577" cy="0"/>
          </a:xfrm>
          <a:prstGeom prst="line">
            <a:avLst/>
          </a:prstGeom>
        </p:spPr>
        <p:style>
          <a:lnRef idx="1">
            <a:schemeClr val="dk1"/>
          </a:lnRef>
          <a:fillRef idx="0">
            <a:schemeClr val="dk1"/>
          </a:fillRef>
          <a:effectRef idx="0">
            <a:schemeClr val="dk1"/>
          </a:effectRef>
          <a:fontRef idx="minor">
            <a:schemeClr val="tx1"/>
          </a:fontRef>
        </p:style>
      </p:cxnSp>
      <p:sp>
        <p:nvSpPr>
          <p:cNvPr id="25" name="Google Shape;5123;p62">
            <a:extLst>
              <a:ext uri="{FF2B5EF4-FFF2-40B4-BE49-F238E27FC236}">
                <a16:creationId xmlns:a16="http://schemas.microsoft.com/office/drawing/2014/main" id="{90C4A9A1-7D6E-4A3C-B4AA-A46D7320F899}"/>
              </a:ext>
            </a:extLst>
          </p:cNvPr>
          <p:cNvSpPr/>
          <p:nvPr/>
        </p:nvSpPr>
        <p:spPr>
          <a:xfrm>
            <a:off x="4633877" y="1197258"/>
            <a:ext cx="815577" cy="353591"/>
          </a:xfrm>
          <a:custGeom>
            <a:avLst/>
            <a:gdLst/>
            <a:ahLst/>
            <a:cxnLst/>
            <a:rect l="l" t="t" r="r" b="b"/>
            <a:pathLst>
              <a:path w="10919" h="9109" extrusionOk="0">
                <a:moveTo>
                  <a:pt x="2917" y="310"/>
                </a:moveTo>
                <a:cubicBezTo>
                  <a:pt x="3119" y="310"/>
                  <a:pt x="3286" y="476"/>
                  <a:pt x="3286" y="679"/>
                </a:cubicBezTo>
                <a:lnTo>
                  <a:pt x="3286" y="1036"/>
                </a:lnTo>
                <a:cubicBezTo>
                  <a:pt x="3250" y="1322"/>
                  <a:pt x="3012" y="1560"/>
                  <a:pt x="2715" y="1560"/>
                </a:cubicBezTo>
                <a:cubicBezTo>
                  <a:pt x="2417" y="1560"/>
                  <a:pt x="2179" y="1322"/>
                  <a:pt x="2179" y="1024"/>
                </a:cubicBezTo>
                <a:lnTo>
                  <a:pt x="2179" y="679"/>
                </a:lnTo>
                <a:cubicBezTo>
                  <a:pt x="2179" y="476"/>
                  <a:pt x="2346" y="310"/>
                  <a:pt x="2560" y="310"/>
                </a:cubicBezTo>
                <a:close/>
                <a:moveTo>
                  <a:pt x="5715" y="310"/>
                </a:moveTo>
                <a:cubicBezTo>
                  <a:pt x="5917" y="310"/>
                  <a:pt x="6084" y="476"/>
                  <a:pt x="6084" y="679"/>
                </a:cubicBezTo>
                <a:lnTo>
                  <a:pt x="6084" y="1036"/>
                </a:lnTo>
                <a:cubicBezTo>
                  <a:pt x="6048" y="1322"/>
                  <a:pt x="5810" y="1560"/>
                  <a:pt x="5513" y="1560"/>
                </a:cubicBezTo>
                <a:cubicBezTo>
                  <a:pt x="5215" y="1560"/>
                  <a:pt x="4977" y="1322"/>
                  <a:pt x="4977" y="1024"/>
                </a:cubicBezTo>
                <a:lnTo>
                  <a:pt x="4977" y="679"/>
                </a:lnTo>
                <a:cubicBezTo>
                  <a:pt x="4977" y="476"/>
                  <a:pt x="5144" y="310"/>
                  <a:pt x="5358" y="310"/>
                </a:cubicBezTo>
                <a:close/>
                <a:moveTo>
                  <a:pt x="8513" y="310"/>
                </a:moveTo>
                <a:cubicBezTo>
                  <a:pt x="8715" y="310"/>
                  <a:pt x="8882" y="476"/>
                  <a:pt x="8882" y="679"/>
                </a:cubicBezTo>
                <a:lnTo>
                  <a:pt x="8882" y="1036"/>
                </a:lnTo>
                <a:cubicBezTo>
                  <a:pt x="8846" y="1322"/>
                  <a:pt x="8608" y="1560"/>
                  <a:pt x="8311" y="1560"/>
                </a:cubicBezTo>
                <a:cubicBezTo>
                  <a:pt x="8013" y="1560"/>
                  <a:pt x="7775" y="1322"/>
                  <a:pt x="7775" y="1024"/>
                </a:cubicBezTo>
                <a:lnTo>
                  <a:pt x="7775" y="679"/>
                </a:lnTo>
                <a:cubicBezTo>
                  <a:pt x="7775" y="476"/>
                  <a:pt x="7941" y="310"/>
                  <a:pt x="8156" y="310"/>
                </a:cubicBezTo>
                <a:close/>
                <a:moveTo>
                  <a:pt x="2893" y="1881"/>
                </a:moveTo>
                <a:lnTo>
                  <a:pt x="2893" y="1977"/>
                </a:lnTo>
                <a:cubicBezTo>
                  <a:pt x="2893" y="2036"/>
                  <a:pt x="2905" y="2096"/>
                  <a:pt x="2941" y="2143"/>
                </a:cubicBezTo>
                <a:lnTo>
                  <a:pt x="2715" y="2358"/>
                </a:lnTo>
                <a:lnTo>
                  <a:pt x="2691" y="2358"/>
                </a:lnTo>
                <a:lnTo>
                  <a:pt x="2465" y="2143"/>
                </a:lnTo>
                <a:cubicBezTo>
                  <a:pt x="2500" y="2096"/>
                  <a:pt x="2512" y="2036"/>
                  <a:pt x="2512" y="1977"/>
                </a:cubicBezTo>
                <a:lnTo>
                  <a:pt x="2512" y="1881"/>
                </a:lnTo>
                <a:close/>
                <a:moveTo>
                  <a:pt x="5715" y="1881"/>
                </a:moveTo>
                <a:lnTo>
                  <a:pt x="5715" y="1977"/>
                </a:lnTo>
                <a:cubicBezTo>
                  <a:pt x="5715" y="2036"/>
                  <a:pt x="5727" y="2096"/>
                  <a:pt x="5751" y="2143"/>
                </a:cubicBezTo>
                <a:lnTo>
                  <a:pt x="5536" y="2358"/>
                </a:lnTo>
                <a:lnTo>
                  <a:pt x="5501" y="2358"/>
                </a:lnTo>
                <a:lnTo>
                  <a:pt x="5274" y="2143"/>
                </a:lnTo>
                <a:cubicBezTo>
                  <a:pt x="5310" y="2096"/>
                  <a:pt x="5322" y="2036"/>
                  <a:pt x="5322" y="1977"/>
                </a:cubicBezTo>
                <a:lnTo>
                  <a:pt x="5322" y="1881"/>
                </a:lnTo>
                <a:close/>
                <a:moveTo>
                  <a:pt x="8501" y="1881"/>
                </a:moveTo>
                <a:lnTo>
                  <a:pt x="8501" y="1977"/>
                </a:lnTo>
                <a:cubicBezTo>
                  <a:pt x="8501" y="2036"/>
                  <a:pt x="8525" y="2096"/>
                  <a:pt x="8549" y="2143"/>
                </a:cubicBezTo>
                <a:lnTo>
                  <a:pt x="8334" y="2358"/>
                </a:lnTo>
                <a:lnTo>
                  <a:pt x="8299" y="2358"/>
                </a:lnTo>
                <a:lnTo>
                  <a:pt x="8072" y="2143"/>
                </a:lnTo>
                <a:cubicBezTo>
                  <a:pt x="8108" y="2096"/>
                  <a:pt x="8120" y="2036"/>
                  <a:pt x="8120" y="1977"/>
                </a:cubicBezTo>
                <a:lnTo>
                  <a:pt x="8120" y="1881"/>
                </a:lnTo>
                <a:close/>
                <a:moveTo>
                  <a:pt x="9906" y="3286"/>
                </a:moveTo>
                <a:cubicBezTo>
                  <a:pt x="10120" y="3286"/>
                  <a:pt x="10275" y="3453"/>
                  <a:pt x="10275" y="3655"/>
                </a:cubicBezTo>
                <a:lnTo>
                  <a:pt x="10275" y="4012"/>
                </a:lnTo>
                <a:cubicBezTo>
                  <a:pt x="10263" y="4298"/>
                  <a:pt x="10013" y="4536"/>
                  <a:pt x="9716" y="4536"/>
                </a:cubicBezTo>
                <a:cubicBezTo>
                  <a:pt x="9418" y="4536"/>
                  <a:pt x="9180" y="4298"/>
                  <a:pt x="9180" y="4001"/>
                </a:cubicBezTo>
                <a:lnTo>
                  <a:pt x="9180" y="3655"/>
                </a:lnTo>
                <a:cubicBezTo>
                  <a:pt x="9180" y="3453"/>
                  <a:pt x="9346" y="3286"/>
                  <a:pt x="9549" y="3286"/>
                </a:cubicBezTo>
                <a:close/>
                <a:moveTo>
                  <a:pt x="1512" y="3286"/>
                </a:moveTo>
                <a:cubicBezTo>
                  <a:pt x="1691" y="3286"/>
                  <a:pt x="1857" y="3453"/>
                  <a:pt x="1857" y="3655"/>
                </a:cubicBezTo>
                <a:lnTo>
                  <a:pt x="1857" y="4012"/>
                </a:lnTo>
                <a:cubicBezTo>
                  <a:pt x="1857" y="4310"/>
                  <a:pt x="1619" y="4548"/>
                  <a:pt x="1322" y="4548"/>
                </a:cubicBezTo>
                <a:cubicBezTo>
                  <a:pt x="1024" y="4548"/>
                  <a:pt x="786" y="4310"/>
                  <a:pt x="786" y="4012"/>
                </a:cubicBezTo>
                <a:lnTo>
                  <a:pt x="786" y="3655"/>
                </a:lnTo>
                <a:cubicBezTo>
                  <a:pt x="786" y="3453"/>
                  <a:pt x="953" y="3286"/>
                  <a:pt x="1155" y="3286"/>
                </a:cubicBezTo>
                <a:close/>
                <a:moveTo>
                  <a:pt x="4310" y="3286"/>
                </a:moveTo>
                <a:cubicBezTo>
                  <a:pt x="4489" y="3286"/>
                  <a:pt x="4655" y="3453"/>
                  <a:pt x="4655" y="3655"/>
                </a:cubicBezTo>
                <a:lnTo>
                  <a:pt x="4655" y="4012"/>
                </a:lnTo>
                <a:cubicBezTo>
                  <a:pt x="4655" y="4310"/>
                  <a:pt x="4417" y="4548"/>
                  <a:pt x="4120" y="4548"/>
                </a:cubicBezTo>
                <a:cubicBezTo>
                  <a:pt x="3822" y="4548"/>
                  <a:pt x="3584" y="4310"/>
                  <a:pt x="3584" y="4012"/>
                </a:cubicBezTo>
                <a:lnTo>
                  <a:pt x="3584" y="3655"/>
                </a:lnTo>
                <a:cubicBezTo>
                  <a:pt x="3584" y="3453"/>
                  <a:pt x="3750" y="3286"/>
                  <a:pt x="3953" y="3286"/>
                </a:cubicBezTo>
                <a:close/>
                <a:moveTo>
                  <a:pt x="7108" y="3286"/>
                </a:moveTo>
                <a:cubicBezTo>
                  <a:pt x="7287" y="3286"/>
                  <a:pt x="7453" y="3453"/>
                  <a:pt x="7453" y="3655"/>
                </a:cubicBezTo>
                <a:lnTo>
                  <a:pt x="7453" y="4012"/>
                </a:lnTo>
                <a:cubicBezTo>
                  <a:pt x="7453" y="4310"/>
                  <a:pt x="7215" y="4548"/>
                  <a:pt x="6918" y="4548"/>
                </a:cubicBezTo>
                <a:cubicBezTo>
                  <a:pt x="6620" y="4548"/>
                  <a:pt x="6382" y="4310"/>
                  <a:pt x="6382" y="4012"/>
                </a:cubicBezTo>
                <a:lnTo>
                  <a:pt x="6382" y="3655"/>
                </a:lnTo>
                <a:cubicBezTo>
                  <a:pt x="6382" y="3453"/>
                  <a:pt x="6548" y="3286"/>
                  <a:pt x="6751" y="3286"/>
                </a:cubicBezTo>
                <a:close/>
                <a:moveTo>
                  <a:pt x="1500" y="4858"/>
                </a:moveTo>
                <a:lnTo>
                  <a:pt x="1500" y="4953"/>
                </a:lnTo>
                <a:cubicBezTo>
                  <a:pt x="1500" y="5013"/>
                  <a:pt x="1512" y="5072"/>
                  <a:pt x="1548" y="5120"/>
                </a:cubicBezTo>
                <a:lnTo>
                  <a:pt x="1322" y="5334"/>
                </a:lnTo>
                <a:lnTo>
                  <a:pt x="1286" y="5334"/>
                </a:lnTo>
                <a:lnTo>
                  <a:pt x="1072" y="5120"/>
                </a:lnTo>
                <a:cubicBezTo>
                  <a:pt x="1095" y="5072"/>
                  <a:pt x="1107" y="5013"/>
                  <a:pt x="1107" y="4953"/>
                </a:cubicBezTo>
                <a:lnTo>
                  <a:pt x="1107" y="4858"/>
                </a:lnTo>
                <a:close/>
                <a:moveTo>
                  <a:pt x="4298" y="4858"/>
                </a:moveTo>
                <a:lnTo>
                  <a:pt x="4298" y="4953"/>
                </a:lnTo>
                <a:cubicBezTo>
                  <a:pt x="4298" y="5013"/>
                  <a:pt x="4310" y="5072"/>
                  <a:pt x="4334" y="5120"/>
                </a:cubicBezTo>
                <a:lnTo>
                  <a:pt x="4120" y="5334"/>
                </a:lnTo>
                <a:lnTo>
                  <a:pt x="4084" y="5334"/>
                </a:lnTo>
                <a:lnTo>
                  <a:pt x="3870" y="5120"/>
                </a:lnTo>
                <a:cubicBezTo>
                  <a:pt x="3893" y="5072"/>
                  <a:pt x="3905" y="5013"/>
                  <a:pt x="3905" y="4953"/>
                </a:cubicBezTo>
                <a:lnTo>
                  <a:pt x="3905" y="4858"/>
                </a:lnTo>
                <a:close/>
                <a:moveTo>
                  <a:pt x="7108" y="4858"/>
                </a:moveTo>
                <a:lnTo>
                  <a:pt x="7108" y="4953"/>
                </a:lnTo>
                <a:cubicBezTo>
                  <a:pt x="7108" y="5013"/>
                  <a:pt x="7120" y="5072"/>
                  <a:pt x="7156" y="5120"/>
                </a:cubicBezTo>
                <a:lnTo>
                  <a:pt x="6929" y="5334"/>
                </a:lnTo>
                <a:lnTo>
                  <a:pt x="6906" y="5334"/>
                </a:lnTo>
                <a:lnTo>
                  <a:pt x="6679" y="5120"/>
                </a:lnTo>
                <a:cubicBezTo>
                  <a:pt x="6703" y="5072"/>
                  <a:pt x="6715" y="5013"/>
                  <a:pt x="6715" y="4953"/>
                </a:cubicBezTo>
                <a:lnTo>
                  <a:pt x="6715" y="4858"/>
                </a:lnTo>
                <a:close/>
                <a:moveTo>
                  <a:pt x="9906" y="4858"/>
                </a:moveTo>
                <a:lnTo>
                  <a:pt x="9906" y="4953"/>
                </a:lnTo>
                <a:cubicBezTo>
                  <a:pt x="9906" y="5013"/>
                  <a:pt x="9918" y="5072"/>
                  <a:pt x="9954" y="5120"/>
                </a:cubicBezTo>
                <a:lnTo>
                  <a:pt x="9727" y="5334"/>
                </a:lnTo>
                <a:lnTo>
                  <a:pt x="9704" y="5334"/>
                </a:lnTo>
                <a:lnTo>
                  <a:pt x="9477" y="5120"/>
                </a:lnTo>
                <a:cubicBezTo>
                  <a:pt x="9501" y="5072"/>
                  <a:pt x="9525" y="5013"/>
                  <a:pt x="9525" y="4953"/>
                </a:cubicBezTo>
                <a:lnTo>
                  <a:pt x="9525" y="4858"/>
                </a:lnTo>
                <a:close/>
                <a:moveTo>
                  <a:pt x="2453" y="0"/>
                </a:moveTo>
                <a:cubicBezTo>
                  <a:pt x="2084" y="0"/>
                  <a:pt x="1762" y="310"/>
                  <a:pt x="1762" y="679"/>
                </a:cubicBezTo>
                <a:lnTo>
                  <a:pt x="1762" y="1036"/>
                </a:lnTo>
                <a:cubicBezTo>
                  <a:pt x="1762" y="1322"/>
                  <a:pt x="1905" y="1572"/>
                  <a:pt x="2119" y="1726"/>
                </a:cubicBezTo>
                <a:lnTo>
                  <a:pt x="2119" y="1977"/>
                </a:lnTo>
                <a:cubicBezTo>
                  <a:pt x="2119" y="1977"/>
                  <a:pt x="2119" y="1988"/>
                  <a:pt x="2107" y="1988"/>
                </a:cubicBezTo>
                <a:lnTo>
                  <a:pt x="1691" y="2203"/>
                </a:lnTo>
                <a:cubicBezTo>
                  <a:pt x="1512" y="2286"/>
                  <a:pt x="1405" y="2465"/>
                  <a:pt x="1405" y="2655"/>
                </a:cubicBezTo>
                <a:lnTo>
                  <a:pt x="1405" y="2989"/>
                </a:lnTo>
                <a:lnTo>
                  <a:pt x="1036" y="2989"/>
                </a:lnTo>
                <a:cubicBezTo>
                  <a:pt x="667" y="2989"/>
                  <a:pt x="357" y="3298"/>
                  <a:pt x="357" y="3667"/>
                </a:cubicBezTo>
                <a:lnTo>
                  <a:pt x="357" y="4024"/>
                </a:lnTo>
                <a:cubicBezTo>
                  <a:pt x="357" y="4310"/>
                  <a:pt x="488" y="4560"/>
                  <a:pt x="714" y="4715"/>
                </a:cubicBezTo>
                <a:lnTo>
                  <a:pt x="714" y="4965"/>
                </a:lnTo>
                <a:cubicBezTo>
                  <a:pt x="714" y="4965"/>
                  <a:pt x="714" y="4977"/>
                  <a:pt x="691" y="4977"/>
                </a:cubicBezTo>
                <a:lnTo>
                  <a:pt x="274" y="5191"/>
                </a:lnTo>
                <a:cubicBezTo>
                  <a:pt x="95" y="5275"/>
                  <a:pt x="0" y="5453"/>
                  <a:pt x="0" y="5656"/>
                </a:cubicBezTo>
                <a:lnTo>
                  <a:pt x="0" y="7382"/>
                </a:lnTo>
                <a:cubicBezTo>
                  <a:pt x="0" y="7513"/>
                  <a:pt x="36" y="7644"/>
                  <a:pt x="119" y="7751"/>
                </a:cubicBezTo>
                <a:lnTo>
                  <a:pt x="298" y="8013"/>
                </a:lnTo>
                <a:cubicBezTo>
                  <a:pt x="333" y="8073"/>
                  <a:pt x="357" y="8156"/>
                  <a:pt x="357" y="8227"/>
                </a:cubicBezTo>
                <a:lnTo>
                  <a:pt x="357" y="8942"/>
                </a:lnTo>
                <a:cubicBezTo>
                  <a:pt x="357" y="9025"/>
                  <a:pt x="429" y="9108"/>
                  <a:pt x="512" y="9108"/>
                </a:cubicBezTo>
                <a:cubicBezTo>
                  <a:pt x="607" y="9108"/>
                  <a:pt x="679" y="9025"/>
                  <a:pt x="679" y="8942"/>
                </a:cubicBezTo>
                <a:lnTo>
                  <a:pt x="679" y="8227"/>
                </a:lnTo>
                <a:cubicBezTo>
                  <a:pt x="679" y="8096"/>
                  <a:pt x="631" y="7953"/>
                  <a:pt x="560" y="7858"/>
                </a:cubicBezTo>
                <a:lnTo>
                  <a:pt x="381" y="7584"/>
                </a:lnTo>
                <a:cubicBezTo>
                  <a:pt x="333" y="7525"/>
                  <a:pt x="321" y="7453"/>
                  <a:pt x="321" y="7382"/>
                </a:cubicBezTo>
                <a:lnTo>
                  <a:pt x="321" y="5656"/>
                </a:lnTo>
                <a:cubicBezTo>
                  <a:pt x="321" y="5572"/>
                  <a:pt x="369" y="5513"/>
                  <a:pt x="429" y="5477"/>
                </a:cubicBezTo>
                <a:lnTo>
                  <a:pt x="714" y="5322"/>
                </a:lnTo>
                <a:lnTo>
                  <a:pt x="976" y="5596"/>
                </a:lnTo>
                <a:cubicBezTo>
                  <a:pt x="1036" y="5656"/>
                  <a:pt x="1131" y="5691"/>
                  <a:pt x="1214" y="5691"/>
                </a:cubicBezTo>
                <a:cubicBezTo>
                  <a:pt x="1310" y="5691"/>
                  <a:pt x="1381" y="5667"/>
                  <a:pt x="1453" y="5596"/>
                </a:cubicBezTo>
                <a:lnTo>
                  <a:pt x="1726" y="5322"/>
                </a:lnTo>
                <a:lnTo>
                  <a:pt x="2000" y="5477"/>
                </a:lnTo>
                <a:cubicBezTo>
                  <a:pt x="2060" y="5501"/>
                  <a:pt x="2107" y="5572"/>
                  <a:pt x="2107" y="5656"/>
                </a:cubicBezTo>
                <a:lnTo>
                  <a:pt x="2107" y="7382"/>
                </a:lnTo>
                <a:cubicBezTo>
                  <a:pt x="2107" y="7453"/>
                  <a:pt x="2096" y="7525"/>
                  <a:pt x="2048" y="7584"/>
                </a:cubicBezTo>
                <a:lnTo>
                  <a:pt x="1869" y="7858"/>
                </a:lnTo>
                <a:cubicBezTo>
                  <a:pt x="1798" y="7977"/>
                  <a:pt x="1750" y="8096"/>
                  <a:pt x="1750" y="8227"/>
                </a:cubicBezTo>
                <a:lnTo>
                  <a:pt x="1750" y="8942"/>
                </a:lnTo>
                <a:cubicBezTo>
                  <a:pt x="1750" y="9025"/>
                  <a:pt x="1822" y="9108"/>
                  <a:pt x="1917" y="9108"/>
                </a:cubicBezTo>
                <a:cubicBezTo>
                  <a:pt x="2000" y="9108"/>
                  <a:pt x="2084" y="9025"/>
                  <a:pt x="2084" y="8942"/>
                </a:cubicBezTo>
                <a:lnTo>
                  <a:pt x="2084" y="8227"/>
                </a:lnTo>
                <a:cubicBezTo>
                  <a:pt x="2084" y="8156"/>
                  <a:pt x="2096" y="8073"/>
                  <a:pt x="2143" y="8013"/>
                </a:cubicBezTo>
                <a:lnTo>
                  <a:pt x="2322" y="7751"/>
                </a:lnTo>
                <a:cubicBezTo>
                  <a:pt x="2393" y="7632"/>
                  <a:pt x="2441" y="7513"/>
                  <a:pt x="2441" y="7382"/>
                </a:cubicBezTo>
                <a:lnTo>
                  <a:pt x="2441" y="5656"/>
                </a:lnTo>
                <a:cubicBezTo>
                  <a:pt x="2441" y="5453"/>
                  <a:pt x="2334" y="5275"/>
                  <a:pt x="2155" y="5191"/>
                </a:cubicBezTo>
                <a:lnTo>
                  <a:pt x="1738" y="4977"/>
                </a:lnTo>
                <a:lnTo>
                  <a:pt x="1726" y="4965"/>
                </a:lnTo>
                <a:lnTo>
                  <a:pt x="1726" y="4703"/>
                </a:lnTo>
                <a:cubicBezTo>
                  <a:pt x="1929" y="4536"/>
                  <a:pt x="2084" y="4298"/>
                  <a:pt x="2084" y="4012"/>
                </a:cubicBezTo>
                <a:lnTo>
                  <a:pt x="2084" y="3655"/>
                </a:lnTo>
                <a:cubicBezTo>
                  <a:pt x="2084" y="3405"/>
                  <a:pt x="1929" y="3179"/>
                  <a:pt x="1726" y="3060"/>
                </a:cubicBezTo>
                <a:lnTo>
                  <a:pt x="1726" y="2643"/>
                </a:lnTo>
                <a:cubicBezTo>
                  <a:pt x="1726" y="2572"/>
                  <a:pt x="1762" y="2512"/>
                  <a:pt x="1822" y="2465"/>
                </a:cubicBezTo>
                <a:lnTo>
                  <a:pt x="2107" y="2322"/>
                </a:lnTo>
                <a:lnTo>
                  <a:pt x="2381" y="2584"/>
                </a:lnTo>
                <a:cubicBezTo>
                  <a:pt x="2441" y="2643"/>
                  <a:pt x="2524" y="2691"/>
                  <a:pt x="2619" y="2691"/>
                </a:cubicBezTo>
                <a:cubicBezTo>
                  <a:pt x="2703" y="2691"/>
                  <a:pt x="2774" y="2655"/>
                  <a:pt x="2858" y="2584"/>
                </a:cubicBezTo>
                <a:lnTo>
                  <a:pt x="3119" y="2322"/>
                </a:lnTo>
                <a:lnTo>
                  <a:pt x="3405" y="2465"/>
                </a:lnTo>
                <a:cubicBezTo>
                  <a:pt x="3465" y="2500"/>
                  <a:pt x="3512" y="2572"/>
                  <a:pt x="3512" y="2643"/>
                </a:cubicBezTo>
                <a:lnTo>
                  <a:pt x="3512" y="3060"/>
                </a:lnTo>
                <a:cubicBezTo>
                  <a:pt x="3298" y="3179"/>
                  <a:pt x="3155" y="3405"/>
                  <a:pt x="3155" y="3655"/>
                </a:cubicBezTo>
                <a:lnTo>
                  <a:pt x="3155" y="4012"/>
                </a:lnTo>
                <a:cubicBezTo>
                  <a:pt x="3155" y="4298"/>
                  <a:pt x="3286" y="4548"/>
                  <a:pt x="3512" y="4703"/>
                </a:cubicBezTo>
                <a:lnTo>
                  <a:pt x="3512" y="4953"/>
                </a:lnTo>
                <a:cubicBezTo>
                  <a:pt x="3512" y="4953"/>
                  <a:pt x="3512" y="4965"/>
                  <a:pt x="3489" y="4965"/>
                </a:cubicBezTo>
                <a:lnTo>
                  <a:pt x="3072" y="5179"/>
                </a:lnTo>
                <a:cubicBezTo>
                  <a:pt x="2893" y="5263"/>
                  <a:pt x="2798" y="5441"/>
                  <a:pt x="2798" y="5632"/>
                </a:cubicBezTo>
                <a:lnTo>
                  <a:pt x="2798" y="7358"/>
                </a:lnTo>
                <a:cubicBezTo>
                  <a:pt x="2798" y="7501"/>
                  <a:pt x="2834" y="7632"/>
                  <a:pt x="2917" y="7739"/>
                </a:cubicBezTo>
                <a:lnTo>
                  <a:pt x="3096" y="8001"/>
                </a:lnTo>
                <a:cubicBezTo>
                  <a:pt x="3131" y="8061"/>
                  <a:pt x="3155" y="8132"/>
                  <a:pt x="3155" y="8215"/>
                </a:cubicBezTo>
                <a:lnTo>
                  <a:pt x="3155" y="8930"/>
                </a:lnTo>
                <a:cubicBezTo>
                  <a:pt x="3155" y="9013"/>
                  <a:pt x="3227" y="9085"/>
                  <a:pt x="3310" y="9085"/>
                </a:cubicBezTo>
                <a:cubicBezTo>
                  <a:pt x="3405" y="9085"/>
                  <a:pt x="3477" y="9013"/>
                  <a:pt x="3477" y="8930"/>
                </a:cubicBezTo>
                <a:lnTo>
                  <a:pt x="3477" y="8215"/>
                </a:lnTo>
                <a:cubicBezTo>
                  <a:pt x="3477" y="8073"/>
                  <a:pt x="3429" y="7942"/>
                  <a:pt x="3358" y="7834"/>
                </a:cubicBezTo>
                <a:lnTo>
                  <a:pt x="3179" y="7572"/>
                </a:lnTo>
                <a:cubicBezTo>
                  <a:pt x="3131" y="7513"/>
                  <a:pt x="3119" y="7441"/>
                  <a:pt x="3119" y="7358"/>
                </a:cubicBezTo>
                <a:lnTo>
                  <a:pt x="3119" y="5632"/>
                </a:lnTo>
                <a:cubicBezTo>
                  <a:pt x="3119" y="5560"/>
                  <a:pt x="3167" y="5501"/>
                  <a:pt x="3227" y="5453"/>
                </a:cubicBezTo>
                <a:lnTo>
                  <a:pt x="3512" y="5310"/>
                </a:lnTo>
                <a:lnTo>
                  <a:pt x="3774" y="5572"/>
                </a:lnTo>
                <a:cubicBezTo>
                  <a:pt x="3834" y="5632"/>
                  <a:pt x="3929" y="5679"/>
                  <a:pt x="4012" y="5679"/>
                </a:cubicBezTo>
                <a:cubicBezTo>
                  <a:pt x="4108" y="5679"/>
                  <a:pt x="4179" y="5656"/>
                  <a:pt x="4251" y="5572"/>
                </a:cubicBezTo>
                <a:lnTo>
                  <a:pt x="4524" y="5310"/>
                </a:lnTo>
                <a:lnTo>
                  <a:pt x="4798" y="5453"/>
                </a:lnTo>
                <a:cubicBezTo>
                  <a:pt x="4858" y="5489"/>
                  <a:pt x="4905" y="5560"/>
                  <a:pt x="4905" y="5632"/>
                </a:cubicBezTo>
                <a:lnTo>
                  <a:pt x="4905" y="7358"/>
                </a:lnTo>
                <a:cubicBezTo>
                  <a:pt x="4905" y="7441"/>
                  <a:pt x="4893" y="7513"/>
                  <a:pt x="4846" y="7572"/>
                </a:cubicBezTo>
                <a:lnTo>
                  <a:pt x="4667" y="7834"/>
                </a:lnTo>
                <a:cubicBezTo>
                  <a:pt x="4596" y="7953"/>
                  <a:pt x="4548" y="8073"/>
                  <a:pt x="4548" y="8215"/>
                </a:cubicBezTo>
                <a:lnTo>
                  <a:pt x="4548" y="8930"/>
                </a:lnTo>
                <a:cubicBezTo>
                  <a:pt x="4548" y="9013"/>
                  <a:pt x="4620" y="9085"/>
                  <a:pt x="4715" y="9085"/>
                </a:cubicBezTo>
                <a:cubicBezTo>
                  <a:pt x="4798" y="9085"/>
                  <a:pt x="4882" y="9013"/>
                  <a:pt x="4882" y="8930"/>
                </a:cubicBezTo>
                <a:lnTo>
                  <a:pt x="4882" y="8215"/>
                </a:lnTo>
                <a:cubicBezTo>
                  <a:pt x="4882" y="8132"/>
                  <a:pt x="4893" y="8061"/>
                  <a:pt x="4941" y="8001"/>
                </a:cubicBezTo>
                <a:lnTo>
                  <a:pt x="5120" y="7739"/>
                </a:lnTo>
                <a:cubicBezTo>
                  <a:pt x="5191" y="7620"/>
                  <a:pt x="5239" y="7501"/>
                  <a:pt x="5239" y="7358"/>
                </a:cubicBezTo>
                <a:lnTo>
                  <a:pt x="5239" y="5632"/>
                </a:lnTo>
                <a:cubicBezTo>
                  <a:pt x="5239" y="5441"/>
                  <a:pt x="5132" y="5263"/>
                  <a:pt x="4953" y="5179"/>
                </a:cubicBezTo>
                <a:lnTo>
                  <a:pt x="4536" y="4965"/>
                </a:lnTo>
                <a:lnTo>
                  <a:pt x="4524" y="4953"/>
                </a:lnTo>
                <a:lnTo>
                  <a:pt x="4524" y="4703"/>
                </a:lnTo>
                <a:cubicBezTo>
                  <a:pt x="4727" y="4536"/>
                  <a:pt x="4882" y="4298"/>
                  <a:pt x="4882" y="4012"/>
                </a:cubicBezTo>
                <a:lnTo>
                  <a:pt x="4882" y="3655"/>
                </a:lnTo>
                <a:cubicBezTo>
                  <a:pt x="4882" y="3405"/>
                  <a:pt x="4727" y="3179"/>
                  <a:pt x="4524" y="3060"/>
                </a:cubicBezTo>
                <a:lnTo>
                  <a:pt x="4524" y="2643"/>
                </a:lnTo>
                <a:cubicBezTo>
                  <a:pt x="4524" y="2572"/>
                  <a:pt x="4560" y="2512"/>
                  <a:pt x="4620" y="2465"/>
                </a:cubicBezTo>
                <a:lnTo>
                  <a:pt x="4905" y="2322"/>
                </a:lnTo>
                <a:lnTo>
                  <a:pt x="5179" y="2584"/>
                </a:lnTo>
                <a:cubicBezTo>
                  <a:pt x="5239" y="2643"/>
                  <a:pt x="5322" y="2691"/>
                  <a:pt x="5417" y="2691"/>
                </a:cubicBezTo>
                <a:cubicBezTo>
                  <a:pt x="5501" y="2691"/>
                  <a:pt x="5572" y="2655"/>
                  <a:pt x="5655" y="2584"/>
                </a:cubicBezTo>
                <a:lnTo>
                  <a:pt x="5917" y="2322"/>
                </a:lnTo>
                <a:lnTo>
                  <a:pt x="6203" y="2465"/>
                </a:lnTo>
                <a:cubicBezTo>
                  <a:pt x="6263" y="2500"/>
                  <a:pt x="6310" y="2572"/>
                  <a:pt x="6310" y="2643"/>
                </a:cubicBezTo>
                <a:lnTo>
                  <a:pt x="6310" y="3060"/>
                </a:lnTo>
                <a:cubicBezTo>
                  <a:pt x="6096" y="3179"/>
                  <a:pt x="5953" y="3405"/>
                  <a:pt x="5953" y="3655"/>
                </a:cubicBezTo>
                <a:lnTo>
                  <a:pt x="5953" y="4012"/>
                </a:lnTo>
                <a:cubicBezTo>
                  <a:pt x="5953" y="4298"/>
                  <a:pt x="6084" y="4548"/>
                  <a:pt x="6310" y="4703"/>
                </a:cubicBezTo>
                <a:lnTo>
                  <a:pt x="6310" y="4953"/>
                </a:lnTo>
                <a:cubicBezTo>
                  <a:pt x="6310" y="4953"/>
                  <a:pt x="6310" y="4965"/>
                  <a:pt x="6287" y="4965"/>
                </a:cubicBezTo>
                <a:lnTo>
                  <a:pt x="5870" y="5179"/>
                </a:lnTo>
                <a:cubicBezTo>
                  <a:pt x="5691" y="5263"/>
                  <a:pt x="5596" y="5441"/>
                  <a:pt x="5596" y="5632"/>
                </a:cubicBezTo>
                <a:lnTo>
                  <a:pt x="5596" y="7358"/>
                </a:lnTo>
                <a:cubicBezTo>
                  <a:pt x="5596" y="7501"/>
                  <a:pt x="5632" y="7632"/>
                  <a:pt x="5715" y="7739"/>
                </a:cubicBezTo>
                <a:lnTo>
                  <a:pt x="5894" y="8001"/>
                </a:lnTo>
                <a:cubicBezTo>
                  <a:pt x="5929" y="8061"/>
                  <a:pt x="5953" y="8132"/>
                  <a:pt x="5953" y="8215"/>
                </a:cubicBezTo>
                <a:lnTo>
                  <a:pt x="5953" y="8930"/>
                </a:lnTo>
                <a:cubicBezTo>
                  <a:pt x="5953" y="9013"/>
                  <a:pt x="6025" y="9085"/>
                  <a:pt x="6108" y="9085"/>
                </a:cubicBezTo>
                <a:cubicBezTo>
                  <a:pt x="6203" y="9085"/>
                  <a:pt x="6275" y="9013"/>
                  <a:pt x="6275" y="8930"/>
                </a:cubicBezTo>
                <a:lnTo>
                  <a:pt x="6275" y="8215"/>
                </a:lnTo>
                <a:cubicBezTo>
                  <a:pt x="6275" y="8073"/>
                  <a:pt x="6227" y="7942"/>
                  <a:pt x="6156" y="7834"/>
                </a:cubicBezTo>
                <a:lnTo>
                  <a:pt x="5977" y="7572"/>
                </a:lnTo>
                <a:cubicBezTo>
                  <a:pt x="5929" y="7513"/>
                  <a:pt x="5917" y="7441"/>
                  <a:pt x="5917" y="7358"/>
                </a:cubicBezTo>
                <a:lnTo>
                  <a:pt x="5917" y="5632"/>
                </a:lnTo>
                <a:cubicBezTo>
                  <a:pt x="5917" y="5560"/>
                  <a:pt x="5965" y="5501"/>
                  <a:pt x="6025" y="5453"/>
                </a:cubicBezTo>
                <a:lnTo>
                  <a:pt x="6310" y="5310"/>
                </a:lnTo>
                <a:lnTo>
                  <a:pt x="6572" y="5572"/>
                </a:lnTo>
                <a:cubicBezTo>
                  <a:pt x="6632" y="5632"/>
                  <a:pt x="6727" y="5679"/>
                  <a:pt x="6810" y="5679"/>
                </a:cubicBezTo>
                <a:cubicBezTo>
                  <a:pt x="6906" y="5679"/>
                  <a:pt x="6977" y="5656"/>
                  <a:pt x="7049" y="5572"/>
                </a:cubicBezTo>
                <a:lnTo>
                  <a:pt x="7322" y="5310"/>
                </a:lnTo>
                <a:lnTo>
                  <a:pt x="7596" y="5453"/>
                </a:lnTo>
                <a:cubicBezTo>
                  <a:pt x="7656" y="5489"/>
                  <a:pt x="7703" y="5560"/>
                  <a:pt x="7703" y="5632"/>
                </a:cubicBezTo>
                <a:lnTo>
                  <a:pt x="7703" y="7358"/>
                </a:lnTo>
                <a:cubicBezTo>
                  <a:pt x="7703" y="7441"/>
                  <a:pt x="7691" y="7513"/>
                  <a:pt x="7644" y="7572"/>
                </a:cubicBezTo>
                <a:lnTo>
                  <a:pt x="7465" y="7834"/>
                </a:lnTo>
                <a:cubicBezTo>
                  <a:pt x="7394" y="7953"/>
                  <a:pt x="7346" y="8073"/>
                  <a:pt x="7346" y="8215"/>
                </a:cubicBezTo>
                <a:lnTo>
                  <a:pt x="7346" y="8930"/>
                </a:lnTo>
                <a:cubicBezTo>
                  <a:pt x="7346" y="9013"/>
                  <a:pt x="7418" y="9085"/>
                  <a:pt x="7513" y="9085"/>
                </a:cubicBezTo>
                <a:cubicBezTo>
                  <a:pt x="7596" y="9085"/>
                  <a:pt x="7680" y="9013"/>
                  <a:pt x="7680" y="8930"/>
                </a:cubicBezTo>
                <a:lnTo>
                  <a:pt x="7680" y="8215"/>
                </a:lnTo>
                <a:cubicBezTo>
                  <a:pt x="7680" y="8132"/>
                  <a:pt x="7691" y="8061"/>
                  <a:pt x="7739" y="8001"/>
                </a:cubicBezTo>
                <a:lnTo>
                  <a:pt x="7918" y="7739"/>
                </a:lnTo>
                <a:cubicBezTo>
                  <a:pt x="7989" y="7620"/>
                  <a:pt x="8037" y="7501"/>
                  <a:pt x="8037" y="7358"/>
                </a:cubicBezTo>
                <a:lnTo>
                  <a:pt x="8037" y="5632"/>
                </a:lnTo>
                <a:cubicBezTo>
                  <a:pt x="8037" y="5441"/>
                  <a:pt x="7930" y="5263"/>
                  <a:pt x="7751" y="5179"/>
                </a:cubicBezTo>
                <a:lnTo>
                  <a:pt x="7334" y="4965"/>
                </a:lnTo>
                <a:lnTo>
                  <a:pt x="7322" y="4953"/>
                </a:lnTo>
                <a:lnTo>
                  <a:pt x="7322" y="4703"/>
                </a:lnTo>
                <a:cubicBezTo>
                  <a:pt x="7525" y="4536"/>
                  <a:pt x="7680" y="4298"/>
                  <a:pt x="7680" y="4012"/>
                </a:cubicBezTo>
                <a:lnTo>
                  <a:pt x="7680" y="3655"/>
                </a:lnTo>
                <a:cubicBezTo>
                  <a:pt x="7680" y="3405"/>
                  <a:pt x="7525" y="3179"/>
                  <a:pt x="7322" y="3060"/>
                </a:cubicBezTo>
                <a:lnTo>
                  <a:pt x="7322" y="2643"/>
                </a:lnTo>
                <a:cubicBezTo>
                  <a:pt x="7322" y="2572"/>
                  <a:pt x="7358" y="2512"/>
                  <a:pt x="7418" y="2465"/>
                </a:cubicBezTo>
                <a:lnTo>
                  <a:pt x="7703" y="2322"/>
                </a:lnTo>
                <a:lnTo>
                  <a:pt x="7977" y="2584"/>
                </a:lnTo>
                <a:cubicBezTo>
                  <a:pt x="8037" y="2643"/>
                  <a:pt x="8120" y="2691"/>
                  <a:pt x="8215" y="2691"/>
                </a:cubicBezTo>
                <a:cubicBezTo>
                  <a:pt x="8299" y="2691"/>
                  <a:pt x="8370" y="2655"/>
                  <a:pt x="8453" y="2584"/>
                </a:cubicBezTo>
                <a:lnTo>
                  <a:pt x="8715" y="2322"/>
                </a:lnTo>
                <a:lnTo>
                  <a:pt x="9001" y="2465"/>
                </a:lnTo>
                <a:cubicBezTo>
                  <a:pt x="9061" y="2500"/>
                  <a:pt x="9108" y="2572"/>
                  <a:pt x="9108" y="2643"/>
                </a:cubicBezTo>
                <a:lnTo>
                  <a:pt x="9108" y="3060"/>
                </a:lnTo>
                <a:cubicBezTo>
                  <a:pt x="8894" y="3179"/>
                  <a:pt x="8751" y="3405"/>
                  <a:pt x="8751" y="3655"/>
                </a:cubicBezTo>
                <a:lnTo>
                  <a:pt x="8751" y="4012"/>
                </a:lnTo>
                <a:cubicBezTo>
                  <a:pt x="8751" y="4298"/>
                  <a:pt x="8882" y="4548"/>
                  <a:pt x="9108" y="4703"/>
                </a:cubicBezTo>
                <a:lnTo>
                  <a:pt x="9108" y="4953"/>
                </a:lnTo>
                <a:cubicBezTo>
                  <a:pt x="9108" y="4953"/>
                  <a:pt x="9108" y="4965"/>
                  <a:pt x="9084" y="4965"/>
                </a:cubicBezTo>
                <a:lnTo>
                  <a:pt x="8668" y="5179"/>
                </a:lnTo>
                <a:cubicBezTo>
                  <a:pt x="8489" y="5263"/>
                  <a:pt x="8394" y="5441"/>
                  <a:pt x="8394" y="5632"/>
                </a:cubicBezTo>
                <a:lnTo>
                  <a:pt x="8394" y="7358"/>
                </a:lnTo>
                <a:cubicBezTo>
                  <a:pt x="8394" y="7501"/>
                  <a:pt x="8430" y="7632"/>
                  <a:pt x="8513" y="7739"/>
                </a:cubicBezTo>
                <a:lnTo>
                  <a:pt x="8692" y="8001"/>
                </a:lnTo>
                <a:cubicBezTo>
                  <a:pt x="8727" y="8061"/>
                  <a:pt x="8751" y="8132"/>
                  <a:pt x="8751" y="8215"/>
                </a:cubicBezTo>
                <a:lnTo>
                  <a:pt x="8751" y="8930"/>
                </a:lnTo>
                <a:cubicBezTo>
                  <a:pt x="8751" y="9013"/>
                  <a:pt x="8823" y="9085"/>
                  <a:pt x="8906" y="9085"/>
                </a:cubicBezTo>
                <a:cubicBezTo>
                  <a:pt x="9001" y="9085"/>
                  <a:pt x="9073" y="9013"/>
                  <a:pt x="9073" y="8930"/>
                </a:cubicBezTo>
                <a:lnTo>
                  <a:pt x="9073" y="8215"/>
                </a:lnTo>
                <a:cubicBezTo>
                  <a:pt x="9073" y="8073"/>
                  <a:pt x="9025" y="7942"/>
                  <a:pt x="8954" y="7834"/>
                </a:cubicBezTo>
                <a:lnTo>
                  <a:pt x="8775" y="7572"/>
                </a:lnTo>
                <a:cubicBezTo>
                  <a:pt x="8727" y="7513"/>
                  <a:pt x="8715" y="7441"/>
                  <a:pt x="8715" y="7358"/>
                </a:cubicBezTo>
                <a:lnTo>
                  <a:pt x="8715" y="5632"/>
                </a:lnTo>
                <a:cubicBezTo>
                  <a:pt x="8715" y="5560"/>
                  <a:pt x="8763" y="5501"/>
                  <a:pt x="8823" y="5453"/>
                </a:cubicBezTo>
                <a:lnTo>
                  <a:pt x="9108" y="5310"/>
                </a:lnTo>
                <a:lnTo>
                  <a:pt x="9370" y="5572"/>
                </a:lnTo>
                <a:cubicBezTo>
                  <a:pt x="9430" y="5632"/>
                  <a:pt x="9525" y="5679"/>
                  <a:pt x="9608" y="5679"/>
                </a:cubicBezTo>
                <a:cubicBezTo>
                  <a:pt x="9704" y="5679"/>
                  <a:pt x="9775" y="5656"/>
                  <a:pt x="9846" y="5572"/>
                </a:cubicBezTo>
                <a:lnTo>
                  <a:pt x="10120" y="5310"/>
                </a:lnTo>
                <a:lnTo>
                  <a:pt x="10394" y="5453"/>
                </a:lnTo>
                <a:cubicBezTo>
                  <a:pt x="10454" y="5489"/>
                  <a:pt x="10501" y="5560"/>
                  <a:pt x="10501" y="5632"/>
                </a:cubicBezTo>
                <a:lnTo>
                  <a:pt x="10501" y="7358"/>
                </a:lnTo>
                <a:cubicBezTo>
                  <a:pt x="10501" y="7441"/>
                  <a:pt x="10489" y="7513"/>
                  <a:pt x="10442" y="7572"/>
                </a:cubicBezTo>
                <a:lnTo>
                  <a:pt x="10263" y="7834"/>
                </a:lnTo>
                <a:cubicBezTo>
                  <a:pt x="10192" y="7953"/>
                  <a:pt x="10144" y="8073"/>
                  <a:pt x="10144" y="8215"/>
                </a:cubicBezTo>
                <a:lnTo>
                  <a:pt x="10144" y="8930"/>
                </a:lnTo>
                <a:cubicBezTo>
                  <a:pt x="10144" y="9013"/>
                  <a:pt x="10216" y="9085"/>
                  <a:pt x="10311" y="9085"/>
                </a:cubicBezTo>
                <a:cubicBezTo>
                  <a:pt x="10394" y="9085"/>
                  <a:pt x="10478" y="9013"/>
                  <a:pt x="10478" y="8930"/>
                </a:cubicBezTo>
                <a:lnTo>
                  <a:pt x="10478" y="8215"/>
                </a:lnTo>
                <a:cubicBezTo>
                  <a:pt x="10478" y="8132"/>
                  <a:pt x="10489" y="8061"/>
                  <a:pt x="10537" y="8001"/>
                </a:cubicBezTo>
                <a:lnTo>
                  <a:pt x="10716" y="7739"/>
                </a:lnTo>
                <a:cubicBezTo>
                  <a:pt x="10787" y="7620"/>
                  <a:pt x="10835" y="7501"/>
                  <a:pt x="10835" y="7358"/>
                </a:cubicBezTo>
                <a:lnTo>
                  <a:pt x="10835" y="5632"/>
                </a:lnTo>
                <a:cubicBezTo>
                  <a:pt x="10918" y="5429"/>
                  <a:pt x="10811" y="5251"/>
                  <a:pt x="10632" y="5155"/>
                </a:cubicBezTo>
                <a:lnTo>
                  <a:pt x="10216" y="4953"/>
                </a:lnTo>
                <a:lnTo>
                  <a:pt x="10204" y="4941"/>
                </a:lnTo>
                <a:lnTo>
                  <a:pt x="10204" y="4703"/>
                </a:lnTo>
                <a:cubicBezTo>
                  <a:pt x="10418" y="4536"/>
                  <a:pt x="10561" y="4298"/>
                  <a:pt x="10561" y="4012"/>
                </a:cubicBezTo>
                <a:lnTo>
                  <a:pt x="10561" y="3655"/>
                </a:lnTo>
                <a:cubicBezTo>
                  <a:pt x="10561" y="3286"/>
                  <a:pt x="10251" y="2977"/>
                  <a:pt x="9882" y="2977"/>
                </a:cubicBezTo>
                <a:lnTo>
                  <a:pt x="9501" y="2977"/>
                </a:lnTo>
                <a:lnTo>
                  <a:pt x="9501" y="2643"/>
                </a:lnTo>
                <a:cubicBezTo>
                  <a:pt x="9501" y="2453"/>
                  <a:pt x="9406" y="2274"/>
                  <a:pt x="9227" y="2179"/>
                </a:cubicBezTo>
                <a:lnTo>
                  <a:pt x="8811" y="1977"/>
                </a:lnTo>
                <a:lnTo>
                  <a:pt x="8787" y="1953"/>
                </a:lnTo>
                <a:lnTo>
                  <a:pt x="8787" y="1726"/>
                </a:lnTo>
                <a:cubicBezTo>
                  <a:pt x="9001" y="1560"/>
                  <a:pt x="9144" y="1322"/>
                  <a:pt x="9144" y="1036"/>
                </a:cubicBezTo>
                <a:lnTo>
                  <a:pt x="9144" y="679"/>
                </a:lnTo>
                <a:cubicBezTo>
                  <a:pt x="9144" y="310"/>
                  <a:pt x="8834" y="0"/>
                  <a:pt x="8465" y="0"/>
                </a:cubicBezTo>
                <a:lnTo>
                  <a:pt x="8108" y="0"/>
                </a:lnTo>
                <a:cubicBezTo>
                  <a:pt x="7739" y="0"/>
                  <a:pt x="7418" y="310"/>
                  <a:pt x="7418" y="679"/>
                </a:cubicBezTo>
                <a:lnTo>
                  <a:pt x="7418" y="1036"/>
                </a:lnTo>
                <a:cubicBezTo>
                  <a:pt x="7418" y="1322"/>
                  <a:pt x="7560" y="1572"/>
                  <a:pt x="7775" y="1726"/>
                </a:cubicBezTo>
                <a:lnTo>
                  <a:pt x="7775" y="1977"/>
                </a:lnTo>
                <a:cubicBezTo>
                  <a:pt x="7775" y="1977"/>
                  <a:pt x="7775" y="1988"/>
                  <a:pt x="7763" y="1988"/>
                </a:cubicBezTo>
                <a:lnTo>
                  <a:pt x="7346" y="2203"/>
                </a:lnTo>
                <a:cubicBezTo>
                  <a:pt x="7168" y="2286"/>
                  <a:pt x="7060" y="2465"/>
                  <a:pt x="7060" y="2655"/>
                </a:cubicBezTo>
                <a:lnTo>
                  <a:pt x="7060" y="2989"/>
                </a:lnTo>
                <a:lnTo>
                  <a:pt x="6679" y="2989"/>
                </a:lnTo>
                <a:lnTo>
                  <a:pt x="6679" y="2655"/>
                </a:lnTo>
                <a:cubicBezTo>
                  <a:pt x="6679" y="2465"/>
                  <a:pt x="6572" y="2286"/>
                  <a:pt x="6394" y="2203"/>
                </a:cubicBezTo>
                <a:lnTo>
                  <a:pt x="5977" y="1988"/>
                </a:lnTo>
                <a:lnTo>
                  <a:pt x="5965" y="1977"/>
                </a:lnTo>
                <a:lnTo>
                  <a:pt x="5965" y="1726"/>
                </a:lnTo>
                <a:cubicBezTo>
                  <a:pt x="6167" y="1560"/>
                  <a:pt x="6322" y="1322"/>
                  <a:pt x="6322" y="1036"/>
                </a:cubicBezTo>
                <a:lnTo>
                  <a:pt x="6322" y="679"/>
                </a:lnTo>
                <a:cubicBezTo>
                  <a:pt x="6322" y="310"/>
                  <a:pt x="6013" y="0"/>
                  <a:pt x="5632" y="0"/>
                </a:cubicBezTo>
                <a:lnTo>
                  <a:pt x="5274" y="0"/>
                </a:lnTo>
                <a:cubicBezTo>
                  <a:pt x="4905" y="0"/>
                  <a:pt x="4596" y="310"/>
                  <a:pt x="4596" y="679"/>
                </a:cubicBezTo>
                <a:lnTo>
                  <a:pt x="4596" y="1036"/>
                </a:lnTo>
                <a:cubicBezTo>
                  <a:pt x="4596" y="1322"/>
                  <a:pt x="4727" y="1572"/>
                  <a:pt x="4953" y="1726"/>
                </a:cubicBezTo>
                <a:lnTo>
                  <a:pt x="4953" y="1977"/>
                </a:lnTo>
                <a:cubicBezTo>
                  <a:pt x="4953" y="1977"/>
                  <a:pt x="4953" y="1988"/>
                  <a:pt x="4941" y="1988"/>
                </a:cubicBezTo>
                <a:lnTo>
                  <a:pt x="4524" y="2203"/>
                </a:lnTo>
                <a:cubicBezTo>
                  <a:pt x="4346" y="2286"/>
                  <a:pt x="4239" y="2465"/>
                  <a:pt x="4239" y="2655"/>
                </a:cubicBezTo>
                <a:lnTo>
                  <a:pt x="4239" y="2989"/>
                </a:lnTo>
                <a:lnTo>
                  <a:pt x="3846" y="2989"/>
                </a:lnTo>
                <a:lnTo>
                  <a:pt x="3846" y="2655"/>
                </a:lnTo>
                <a:cubicBezTo>
                  <a:pt x="3846" y="2465"/>
                  <a:pt x="3750" y="2286"/>
                  <a:pt x="3572" y="2203"/>
                </a:cubicBezTo>
                <a:lnTo>
                  <a:pt x="3155" y="1988"/>
                </a:lnTo>
                <a:lnTo>
                  <a:pt x="3131" y="1977"/>
                </a:lnTo>
                <a:lnTo>
                  <a:pt x="3131" y="1726"/>
                </a:lnTo>
                <a:cubicBezTo>
                  <a:pt x="3346" y="1560"/>
                  <a:pt x="3489" y="1322"/>
                  <a:pt x="3489" y="1036"/>
                </a:cubicBezTo>
                <a:lnTo>
                  <a:pt x="3489" y="679"/>
                </a:lnTo>
                <a:cubicBezTo>
                  <a:pt x="3489" y="310"/>
                  <a:pt x="3179" y="0"/>
                  <a:pt x="2810" y="0"/>
                </a:cubicBezTo>
                <a:close/>
              </a:path>
            </a:pathLst>
          </a:custGeom>
          <a:solidFill>
            <a:srgbClr val="C15A2D"/>
          </a:solidFill>
          <a:ln>
            <a:solidFill>
              <a:srgbClr val="C15A2D"/>
            </a:solidFill>
          </a:ln>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highlight>
                <a:srgbClr val="C15A2D"/>
              </a:highlight>
            </a:endParaRPr>
          </a:p>
        </p:txBody>
      </p:sp>
      <p:sp>
        <p:nvSpPr>
          <p:cNvPr id="2" name="TextBox 1">
            <a:extLst>
              <a:ext uri="{FF2B5EF4-FFF2-40B4-BE49-F238E27FC236}">
                <a16:creationId xmlns:a16="http://schemas.microsoft.com/office/drawing/2014/main" id="{66A708A6-FEE7-4A0F-BB11-3E90C99B65FF}"/>
              </a:ext>
            </a:extLst>
          </p:cNvPr>
          <p:cNvSpPr txBox="1"/>
          <p:nvPr/>
        </p:nvSpPr>
        <p:spPr>
          <a:xfrm>
            <a:off x="1097280" y="1985188"/>
            <a:ext cx="9401577" cy="646331"/>
          </a:xfrm>
          <a:prstGeom prst="rect">
            <a:avLst/>
          </a:prstGeom>
          <a:noFill/>
        </p:spPr>
        <p:txBody>
          <a:bodyPr wrap="square" rtlCol="0">
            <a:spAutoFit/>
          </a:bodyPr>
          <a:lstStyle/>
          <a:p>
            <a:r>
              <a:rPr lang="en-US" dirty="0"/>
              <a:t>The following professionals have been part of the </a:t>
            </a:r>
            <a:r>
              <a:rPr lang="en-US" sz="1800" b="0" i="0" dirty="0">
                <a:effectLst/>
                <a:latin typeface="Calibri" panose="020F0502020204030204" pitchFamily="34" charset="0"/>
              </a:rPr>
              <a:t>JOINOLOG Advisory Board since its foundation in May 2021. </a:t>
            </a:r>
            <a:endParaRPr lang="en-US" dirty="0"/>
          </a:p>
        </p:txBody>
      </p:sp>
      <p:sp>
        <p:nvSpPr>
          <p:cNvPr id="28" name="TextBox 27">
            <a:extLst>
              <a:ext uri="{FF2B5EF4-FFF2-40B4-BE49-F238E27FC236}">
                <a16:creationId xmlns:a16="http://schemas.microsoft.com/office/drawing/2014/main" id="{69ED576B-0981-4338-88BD-D7A56B05DB25}"/>
              </a:ext>
            </a:extLst>
          </p:cNvPr>
          <p:cNvSpPr txBox="1"/>
          <p:nvPr/>
        </p:nvSpPr>
        <p:spPr>
          <a:xfrm>
            <a:off x="1056559" y="2861049"/>
            <a:ext cx="4264423" cy="646331"/>
          </a:xfrm>
          <a:prstGeom prst="rect">
            <a:avLst/>
          </a:prstGeom>
          <a:noFill/>
        </p:spPr>
        <p:txBody>
          <a:bodyPr wrap="square">
            <a:spAutoFit/>
          </a:bodyPr>
          <a:lstStyle/>
          <a:p>
            <a:pPr marL="285750" indent="-285750">
              <a:buFont typeface="Arial" panose="020B0604020202020204" pitchFamily="34" charset="0"/>
              <a:buChar char="•"/>
            </a:pPr>
            <a:r>
              <a:rPr lang="en-US" sz="1800" b="1" i="0" dirty="0">
                <a:effectLst/>
                <a:latin typeface="Calibri" panose="020F0502020204030204" pitchFamily="34" charset="0"/>
              </a:rPr>
              <a:t>Hakam Abul </a:t>
            </a:r>
            <a:r>
              <a:rPr lang="en-US" sz="1800" b="1" i="0" dirty="0" err="1">
                <a:effectLst/>
                <a:latin typeface="Calibri" panose="020F0502020204030204" pitchFamily="34" charset="0"/>
              </a:rPr>
              <a:t>Feilat</a:t>
            </a:r>
            <a:r>
              <a:rPr lang="en-US" sz="1800" b="1" i="0" u="sng" dirty="0">
                <a:effectLst/>
                <a:latin typeface="Calibri" panose="020F0502020204030204" pitchFamily="34" charset="0"/>
              </a:rPr>
              <a:t>,</a:t>
            </a:r>
            <a:r>
              <a:rPr lang="en-US" sz="1800" b="1" i="0" dirty="0">
                <a:effectLst/>
                <a:latin typeface="Calibri" panose="020F0502020204030204" pitchFamily="34" charset="0"/>
              </a:rPr>
              <a:t> representing AQABA Logistics Village (ALV)</a:t>
            </a:r>
            <a:r>
              <a:rPr lang="en-US" sz="1800" b="0" i="0" dirty="0">
                <a:effectLst/>
                <a:latin typeface="Calibri" panose="020F0502020204030204" pitchFamily="34" charset="0"/>
              </a:rPr>
              <a:t> </a:t>
            </a:r>
            <a:endParaRPr lang="en-US" dirty="0"/>
          </a:p>
        </p:txBody>
      </p:sp>
      <p:pic>
        <p:nvPicPr>
          <p:cNvPr id="1030" name="Picture 6">
            <a:extLst>
              <a:ext uri="{FF2B5EF4-FFF2-40B4-BE49-F238E27FC236}">
                <a16:creationId xmlns:a16="http://schemas.microsoft.com/office/drawing/2014/main" id="{D68B2A9C-895C-408D-B313-0A9B9EE02A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7280" y="4190805"/>
            <a:ext cx="142875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a:extLst>
              <a:ext uri="{FF2B5EF4-FFF2-40B4-BE49-F238E27FC236}">
                <a16:creationId xmlns:a16="http://schemas.microsoft.com/office/drawing/2014/main" id="{C9EEA4E3-D602-441C-93FB-F0FA0A163CA4}"/>
              </a:ext>
            </a:extLst>
          </p:cNvPr>
          <p:cNvPicPr>
            <a:picLocks noChangeAspect="1"/>
          </p:cNvPicPr>
          <p:nvPr/>
        </p:nvPicPr>
        <p:blipFill>
          <a:blip r:embed="rId4"/>
          <a:stretch>
            <a:fillRect/>
          </a:stretch>
        </p:blipFill>
        <p:spPr>
          <a:xfrm>
            <a:off x="0" y="0"/>
            <a:ext cx="1056559" cy="812738"/>
          </a:xfrm>
          <a:prstGeom prst="rect">
            <a:avLst/>
          </a:prstGeom>
        </p:spPr>
      </p:pic>
      <p:cxnSp>
        <p:nvCxnSpPr>
          <p:cNvPr id="11" name="Straight Connector 10">
            <a:extLst>
              <a:ext uri="{FF2B5EF4-FFF2-40B4-BE49-F238E27FC236}">
                <a16:creationId xmlns:a16="http://schemas.microsoft.com/office/drawing/2014/main" id="{AEF95EB6-5C07-47A8-9403-34CE3874D017}"/>
              </a:ext>
            </a:extLst>
          </p:cNvPr>
          <p:cNvCxnSpPr/>
          <p:nvPr/>
        </p:nvCxnSpPr>
        <p:spPr>
          <a:xfrm>
            <a:off x="5688211" y="2894488"/>
            <a:ext cx="0" cy="3192276"/>
          </a:xfrm>
          <a:prstGeom prst="line">
            <a:avLst/>
          </a:prstGeom>
        </p:spPr>
        <p:style>
          <a:lnRef idx="1">
            <a:schemeClr val="accent2"/>
          </a:lnRef>
          <a:fillRef idx="0">
            <a:schemeClr val="accent2"/>
          </a:fillRef>
          <a:effectRef idx="0">
            <a:schemeClr val="accent2"/>
          </a:effectRef>
          <a:fontRef idx="minor">
            <a:schemeClr val="tx1"/>
          </a:fontRef>
        </p:style>
      </p:cxnSp>
      <p:pic>
        <p:nvPicPr>
          <p:cNvPr id="1032" name="Picture 8">
            <a:extLst>
              <a:ext uri="{FF2B5EF4-FFF2-40B4-BE49-F238E27FC236}">
                <a16:creationId xmlns:a16="http://schemas.microsoft.com/office/drawing/2014/main" id="{46B3F0AA-BD77-4A51-8CCB-9A3AC419A954}"/>
              </a:ext>
            </a:extLst>
          </p:cNvPr>
          <p:cNvPicPr preferRelativeResize="0">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2842" y="4190804"/>
            <a:ext cx="1426464" cy="1719072"/>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B9085DAA-556B-45A4-9547-D709D8FF005A}"/>
              </a:ext>
            </a:extLst>
          </p:cNvPr>
          <p:cNvSpPr txBox="1"/>
          <p:nvPr/>
        </p:nvSpPr>
        <p:spPr>
          <a:xfrm>
            <a:off x="5802393" y="2894488"/>
            <a:ext cx="5410090" cy="646331"/>
          </a:xfrm>
          <a:prstGeom prst="rect">
            <a:avLst/>
          </a:prstGeom>
          <a:noFill/>
        </p:spPr>
        <p:txBody>
          <a:bodyPr wrap="square">
            <a:spAutoFit/>
          </a:bodyPr>
          <a:lstStyle/>
          <a:p>
            <a:pPr marL="285750" indent="-285750">
              <a:buFont typeface="Arial" panose="020B0604020202020204" pitchFamily="34" charset="0"/>
              <a:buChar char="•"/>
            </a:pPr>
            <a:r>
              <a:rPr lang="en-US" sz="1800" b="1" i="0" dirty="0">
                <a:effectLst/>
                <a:latin typeface="Calibri" panose="020F0502020204030204" pitchFamily="34" charset="0"/>
              </a:rPr>
              <a:t>Dr. Mahmoud </a:t>
            </a:r>
            <a:r>
              <a:rPr lang="en-US" sz="1800" b="1" i="0" dirty="0" err="1">
                <a:effectLst/>
                <a:latin typeface="Calibri" panose="020F0502020204030204" pitchFamily="34" charset="0"/>
              </a:rPr>
              <a:t>Abuhussein</a:t>
            </a:r>
            <a:r>
              <a:rPr lang="en-US" sz="1800" b="1" i="0" dirty="0">
                <a:effectLst/>
                <a:latin typeface="Calibri" panose="020F0502020204030204" pitchFamily="34" charset="0"/>
              </a:rPr>
              <a:t>, representing The Higher Council for Science and Technology (HCST)</a:t>
            </a:r>
            <a:r>
              <a:rPr lang="en-US" sz="1800" b="0" i="0" dirty="0">
                <a:effectLst/>
                <a:latin typeface="Calibri" panose="020F0502020204030204" pitchFamily="34" charset="0"/>
              </a:rPr>
              <a:t> </a:t>
            </a:r>
            <a:endParaRPr lang="en-US" dirty="0"/>
          </a:p>
        </p:txBody>
      </p:sp>
      <p:pic>
        <p:nvPicPr>
          <p:cNvPr id="1034" name="Picture 10">
            <a:extLst>
              <a:ext uri="{FF2B5EF4-FFF2-40B4-BE49-F238E27FC236}">
                <a16:creationId xmlns:a16="http://schemas.microsoft.com/office/drawing/2014/main" id="{35EC98F7-1E34-4BF9-9FCE-FC9D4A1CB612}"/>
              </a:ext>
            </a:extLst>
          </p:cNvPr>
          <p:cNvPicPr preferRelativeResize="0">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26480" y="4090728"/>
            <a:ext cx="1426464" cy="1719072"/>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The Higher Council For Science And Technology (HCST)">
            <a:extLst>
              <a:ext uri="{FF2B5EF4-FFF2-40B4-BE49-F238E27FC236}">
                <a16:creationId xmlns:a16="http://schemas.microsoft.com/office/drawing/2014/main" id="{8B4079D6-AE1D-4BAA-BE6F-A38CD579D760}"/>
              </a:ext>
            </a:extLst>
          </p:cNvPr>
          <p:cNvPicPr preferRelativeResize="0">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28721" y="4186233"/>
            <a:ext cx="1426464" cy="1719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96669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ngineering Project Proposal by Slidesgo">
  <a:themeElements>
    <a:clrScheme name="Simple Light">
      <a:dk1>
        <a:srgbClr val="434343"/>
      </a:dk1>
      <a:lt1>
        <a:srgbClr val="FFFFFF"/>
      </a:lt1>
      <a:dk2>
        <a:srgbClr val="595959"/>
      </a:dk2>
      <a:lt2>
        <a:srgbClr val="EEEEEE"/>
      </a:lt2>
      <a:accent1>
        <a:srgbClr val="D16138"/>
      </a:accent1>
      <a:accent2>
        <a:srgbClr val="212121"/>
      </a:accent2>
      <a:accent3>
        <a:srgbClr val="DF957A"/>
      </a:accent3>
      <a:accent4>
        <a:srgbClr val="CE5123"/>
      </a:accent4>
      <a:accent5>
        <a:srgbClr val="EB845F"/>
      </a:accent5>
      <a:accent6>
        <a:srgbClr val="99634F"/>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619D668C2F64644A218EB98BA393B1C" ma:contentTypeVersion="7" ma:contentTypeDescription="Create a new document." ma:contentTypeScope="" ma:versionID="15584616e62d79dd9c9cecb5e1320824">
  <xsd:schema xmlns:xsd="http://www.w3.org/2001/XMLSchema" xmlns:xs="http://www.w3.org/2001/XMLSchema" xmlns:p="http://schemas.microsoft.com/office/2006/metadata/properties" xmlns:ns3="15877e9e-9498-466d-b6f6-8a54a6055065" xmlns:ns4="34226d63-9053-4069-b0f7-ee78ac04c357" targetNamespace="http://schemas.microsoft.com/office/2006/metadata/properties" ma:root="true" ma:fieldsID="bb00523ad7121093b8c07a49a8954943" ns3:_="" ns4:_="">
    <xsd:import namespace="15877e9e-9498-466d-b6f6-8a54a6055065"/>
    <xsd:import namespace="34226d63-9053-4069-b0f7-ee78ac04c357"/>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877e9e-9498-466d-b6f6-8a54a60550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26d63-9053-4069-b0f7-ee78ac04c35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55C4373-237E-4F5C-A27B-0BC8D7101D4A}">
  <ds:schemaRefs>
    <ds:schemaRef ds:uri="http://purl.org/dc/elements/1.1/"/>
    <ds:schemaRef ds:uri="34226d63-9053-4069-b0f7-ee78ac04c357"/>
    <ds:schemaRef ds:uri="http://schemas.microsoft.com/office/2006/documentManagement/types"/>
    <ds:schemaRef ds:uri="http://purl.org/dc/dcmitype/"/>
    <ds:schemaRef ds:uri="15877e9e-9498-466d-b6f6-8a54a6055065"/>
    <ds:schemaRef ds:uri="http://schemas.microsoft.com/office/2006/metadata/properties"/>
    <ds:schemaRef ds:uri="http://purl.org/dc/term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B98F8A6-567C-47EB-924A-C0AE04B4DC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877e9e-9498-466d-b6f6-8a54a6055065"/>
    <ds:schemaRef ds:uri="34226d63-9053-4069-b0f7-ee78ac04c3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7F9FFF2-7364-40DF-8ECA-AB5305B0F40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1622</Words>
  <Application>Microsoft Office PowerPoint</Application>
  <PresentationFormat>Breitbild</PresentationFormat>
  <Paragraphs>287</Paragraphs>
  <Slides>23</Slides>
  <Notes>23</Notes>
  <HiddenSlides>0</HiddenSlides>
  <MMClips>0</MMClips>
  <ScaleCrop>false</ScaleCrop>
  <HeadingPairs>
    <vt:vector size="6" baseType="variant">
      <vt:variant>
        <vt:lpstr>Verwendete Schriftarten</vt:lpstr>
      </vt:variant>
      <vt:variant>
        <vt:i4>7</vt:i4>
      </vt:variant>
      <vt:variant>
        <vt:lpstr>Design</vt:lpstr>
      </vt:variant>
      <vt:variant>
        <vt:i4>2</vt:i4>
      </vt:variant>
      <vt:variant>
        <vt:lpstr>Folientitel</vt:lpstr>
      </vt:variant>
      <vt:variant>
        <vt:i4>23</vt:i4>
      </vt:variant>
    </vt:vector>
  </HeadingPairs>
  <TitlesOfParts>
    <vt:vector size="32" baseType="lpstr">
      <vt:lpstr>Arial</vt:lpstr>
      <vt:lpstr>Calibri</vt:lpstr>
      <vt:lpstr>Calibri Light</vt:lpstr>
      <vt:lpstr>Catamaran Thin</vt:lpstr>
      <vt:lpstr>Fira Sans Extra Condensed Medium</vt:lpstr>
      <vt:lpstr>Livvic</vt:lpstr>
      <vt:lpstr>Roboto</vt:lpstr>
      <vt:lpstr>Office Theme</vt:lpstr>
      <vt:lpstr>Engineering Project Proposal by Slidesgo</vt:lpstr>
      <vt:lpstr>JOINOLOG - Jordan Innovation Center for Logistics</vt:lpstr>
      <vt:lpstr>Agenda</vt:lpstr>
      <vt:lpstr>Introduction</vt:lpstr>
      <vt:lpstr>How JOINOLOG started</vt:lpstr>
      <vt:lpstr>Why do we need JOINOLOG?</vt:lpstr>
      <vt:lpstr>Clustering Advantages:</vt:lpstr>
      <vt:lpstr>Project Team </vt:lpstr>
      <vt:lpstr>Advisory Board </vt:lpstr>
      <vt:lpstr>Advisory Board </vt:lpstr>
      <vt:lpstr>Advisory Board </vt:lpstr>
      <vt:lpstr>Timeline</vt:lpstr>
      <vt:lpstr>Timeline</vt:lpstr>
      <vt:lpstr>Timeline</vt:lpstr>
      <vt:lpstr>Timeline</vt:lpstr>
      <vt:lpstr>PowerPoint-Präsentation</vt:lpstr>
      <vt:lpstr>PowerPoint-Präsentation</vt:lpstr>
      <vt:lpstr>PowerPoint-Präsentation</vt:lpstr>
      <vt:lpstr>PowerPoint-Präsentation</vt:lpstr>
      <vt:lpstr>Workshop</vt:lpstr>
      <vt:lpstr>Opportunities</vt:lpstr>
      <vt:lpstr>Opportunities</vt:lpstr>
      <vt:lpstr>Opportunities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JOINOLOG - Jordan Innovation Center for Logistics</dc:title>
  <dc:creator>Rana Badran</dc:creator>
  <cp:lastModifiedBy>Wildfeuer, Iris</cp:lastModifiedBy>
  <cp:revision>10</cp:revision>
  <dcterms:created xsi:type="dcterms:W3CDTF">2021-09-04T15:29:34Z</dcterms:created>
  <dcterms:modified xsi:type="dcterms:W3CDTF">2021-09-28T12:15:29Z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0x0101008619D668C2F64644A218EB98BA393B1C</vt:lpwstr>
  </property>
</Properties>
</file>